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4" r:id="rId9"/>
    <p:sldId id="263" r:id="rId10"/>
    <p:sldId id="265" r:id="rId11"/>
    <p:sldId id="266" r:id="rId12"/>
    <p:sldId id="274" r:id="rId13"/>
    <p:sldId id="267" r:id="rId14"/>
    <p:sldId id="268" r:id="rId15"/>
    <p:sldId id="269" r:id="rId16"/>
    <p:sldId id="270" r:id="rId17"/>
    <p:sldId id="271" r:id="rId18"/>
    <p:sldId id="272" r:id="rId1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h+IFu685VPiRyuQuB4dbEvcAN9c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78" y="11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customschemas.google.com/relationships/presentationmetadata" Target="meta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Jack</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9c3a0fcdd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g9c3a0fcdd2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Jack</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Jack, step out to </a:t>
            </a:r>
            <a:r>
              <a:rPr lang="en-US" b="1" dirty="0" err="1"/>
              <a:t>Jupyter</a:t>
            </a:r>
            <a:r>
              <a:rPr lang="en-US" b="1" dirty="0"/>
              <a:t> Notebook</a:t>
            </a:r>
            <a:endParaRPr b="1" dirty="0"/>
          </a:p>
        </p:txBody>
      </p:sp>
      <p:sp>
        <p:nvSpPr>
          <p:cNvPr id="242" name="Google Shape;2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Transition from </a:t>
            </a:r>
            <a:r>
              <a:rPr lang="en-US" b="1" dirty="0" err="1"/>
              <a:t>Jupyter</a:t>
            </a:r>
            <a:r>
              <a:rPr lang="en-US" b="1" dirty="0"/>
              <a:t> notebook to website, Transition: Jack </a:t>
            </a:r>
            <a:r>
              <a:rPr lang="en-US" b="1" dirty="0">
                <a:sym typeface="Wingdings" panose="05000000000000000000" pitchFamily="2" charset="2"/>
              </a:rPr>
              <a:t> Noah</a:t>
            </a:r>
            <a:endParaRPr b="1" dirty="0"/>
          </a:p>
        </p:txBody>
      </p:sp>
      <p:sp>
        <p:nvSpPr>
          <p:cNvPr id="242" name="Google Shape;2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6661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Noah</a:t>
            </a:r>
            <a:endParaRPr dirty="0"/>
          </a:p>
        </p:txBody>
      </p:sp>
      <p:sp>
        <p:nvSpPr>
          <p:cNvPr id="248" name="Google Shape;24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Noah</a:t>
            </a:r>
            <a:endParaRPr dirty="0"/>
          </a:p>
        </p:txBody>
      </p:sp>
      <p:sp>
        <p:nvSpPr>
          <p:cNvPr id="255" name="Google Shape;25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Noah</a:t>
            </a:r>
            <a:endParaRPr dirty="0"/>
          </a:p>
        </p:txBody>
      </p:sp>
      <p:sp>
        <p:nvSpPr>
          <p:cNvPr id="261" name="Google Shape;26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Re-enter slide deck, Transition Noah </a:t>
            </a:r>
            <a:r>
              <a:rPr lang="en-US" b="1" dirty="0">
                <a:sym typeface="Wingdings" panose="05000000000000000000" pitchFamily="2" charset="2"/>
              </a:rPr>
              <a:t> </a:t>
            </a:r>
            <a:r>
              <a:rPr lang="en-US" b="1" dirty="0"/>
              <a:t>Carl</a:t>
            </a:r>
            <a:endParaRPr b="1" dirty="0"/>
          </a:p>
        </p:txBody>
      </p:sp>
      <p:sp>
        <p:nvSpPr>
          <p:cNvPr id="268" name="Google Shape;26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Carl</a:t>
            </a:r>
            <a:endParaRPr dirty="0"/>
          </a:p>
        </p:txBody>
      </p:sp>
      <p:sp>
        <p:nvSpPr>
          <p:cNvPr id="274" name="Google Shape;27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Carl, Everybody</a:t>
            </a:r>
            <a:endParaRPr dirty="0"/>
          </a:p>
        </p:txBody>
      </p:sp>
      <p:sp>
        <p:nvSpPr>
          <p:cNvPr id="281" name="Google Shape;28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Jack</a:t>
            </a:r>
            <a:endParaRPr dirty="0"/>
          </a:p>
        </p:txBody>
      </p:sp>
      <p:sp>
        <p:nvSpPr>
          <p:cNvPr id="148" name="Google Shape;14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Transition: Jack </a:t>
            </a:r>
            <a:r>
              <a:rPr lang="en-US" b="1" dirty="0">
                <a:sym typeface="Wingdings" panose="05000000000000000000" pitchFamily="2" charset="2"/>
              </a:rPr>
              <a:t> Carl</a:t>
            </a:r>
            <a:endParaRPr b="1" dirty="0"/>
          </a:p>
        </p:txBody>
      </p:sp>
      <p:sp>
        <p:nvSpPr>
          <p:cNvPr id="155" name="Google Shape;15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Carl</a:t>
            </a:r>
            <a:endParaRPr dirty="0"/>
          </a:p>
        </p:txBody>
      </p:sp>
      <p:sp>
        <p:nvSpPr>
          <p:cNvPr id="161" name="Google Shape;16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Carl</a:t>
            </a:r>
            <a:endParaRPr dirty="0"/>
          </a:p>
        </p:txBody>
      </p:sp>
      <p:sp>
        <p:nvSpPr>
          <p:cNvPr id="168" name="Google Shape;16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Carl</a:t>
            </a:r>
            <a:endParaRPr dirty="0"/>
          </a:p>
        </p:txBody>
      </p:sp>
      <p:sp>
        <p:nvSpPr>
          <p:cNvPr id="175" name="Google Shape;17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2000" b="1" dirty="0"/>
              <a:t>Carl, Transition at end of slide: Carl </a:t>
            </a:r>
            <a:r>
              <a:rPr lang="en-US" sz="2000" b="1" dirty="0">
                <a:sym typeface="Wingdings" panose="05000000000000000000" pitchFamily="2" charset="2"/>
              </a:rPr>
              <a:t> Jack</a:t>
            </a:r>
            <a:endParaRPr sz="2000" b="1" dirty="0"/>
          </a:p>
        </p:txBody>
      </p:sp>
      <p:sp>
        <p:nvSpPr>
          <p:cNvPr id="182" name="Google Shape;18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Jack</a:t>
            </a:r>
            <a:endParaRPr dirty="0"/>
          </a:p>
        </p:txBody>
      </p:sp>
      <p:sp>
        <p:nvSpPr>
          <p:cNvPr id="195" name="Google Shape;19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Jack</a:t>
            </a:r>
            <a:endParaRPr dirty="0"/>
          </a:p>
        </p:txBody>
      </p:sp>
      <p:sp>
        <p:nvSpPr>
          <p:cNvPr id="189" name="Google Shape;18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1"/>
        <p:cNvGrpSpPr/>
        <p:nvPr/>
      </p:nvGrpSpPr>
      <p:grpSpPr>
        <a:xfrm>
          <a:off x="0" y="0"/>
          <a:ext cx="0" cy="0"/>
          <a:chOff x="0" y="0"/>
          <a:chExt cx="0" cy="0"/>
        </a:xfrm>
      </p:grpSpPr>
      <p:pic>
        <p:nvPicPr>
          <p:cNvPr id="12" name="Google Shape;12;p18" descr="Celestia-R1---OverlayTitleHD.png"/>
          <p:cNvPicPr preferRelativeResize="0"/>
          <p:nvPr/>
        </p:nvPicPr>
        <p:blipFill rotWithShape="1">
          <a:blip r:embed="rId3">
            <a:alphaModFix/>
          </a:blip>
          <a:srcRect/>
          <a:stretch/>
        </p:blipFill>
        <p:spPr>
          <a:xfrm>
            <a:off x="0" y="0"/>
            <a:ext cx="12188825" cy="6856214"/>
          </a:xfrm>
          <a:prstGeom prst="rect">
            <a:avLst/>
          </a:prstGeom>
          <a:noFill/>
          <a:ln>
            <a:noFill/>
          </a:ln>
        </p:spPr>
      </p:pic>
      <p:sp>
        <p:nvSpPr>
          <p:cNvPr id="13" name="Google Shape;13;p18"/>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lvl1pPr lvl="0" algn="r">
              <a:lnSpc>
                <a:spcPct val="100000"/>
              </a:lnSpc>
              <a:spcBef>
                <a:spcPts val="0"/>
              </a:spcBef>
              <a:spcAft>
                <a:spcPts val="0"/>
              </a:spcAft>
              <a:buClr>
                <a:schemeClr val="lt1"/>
              </a:buClr>
              <a:buSzPts val="4800"/>
              <a:buFont typeface="Calibri"/>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8"/>
          <p:cNvSpPr txBox="1">
            <a:spLocks noGrp="1"/>
          </p:cNvSpPr>
          <p:nvPr>
            <p:ph type="subTitle" idx="1"/>
          </p:nvPr>
        </p:nvSpPr>
        <p:spPr>
          <a:xfrm>
            <a:off x="3962399" y="4385732"/>
            <a:ext cx="7197726" cy="1405467"/>
          </a:xfrm>
          <a:prstGeom prst="rect">
            <a:avLst/>
          </a:prstGeom>
          <a:noFill/>
          <a:ln>
            <a:noFill/>
          </a:ln>
        </p:spPr>
        <p:txBody>
          <a:bodyPr spcFirstLastPara="1" wrap="square" lIns="91425" tIns="45700" rIns="91425" bIns="45700" anchor="t" anchorCtr="0">
            <a:normAutofit/>
          </a:bodyPr>
          <a:lstStyle>
            <a:lvl1pPr lvl="0" algn="r">
              <a:lnSpc>
                <a:spcPct val="100000"/>
              </a:lnSpc>
              <a:spcBef>
                <a:spcPts val="0"/>
              </a:spcBef>
              <a:spcAft>
                <a:spcPts val="0"/>
              </a:spcAft>
              <a:buSzPts val="1800"/>
              <a:buNone/>
              <a:defRPr sz="1800" cap="none">
                <a:solidFill>
                  <a:schemeClr val="lt1"/>
                </a:solidFill>
              </a:defRPr>
            </a:lvl1pPr>
            <a:lvl2pPr lvl="1" algn="ctr">
              <a:lnSpc>
                <a:spcPct val="100000"/>
              </a:lnSpc>
              <a:spcBef>
                <a:spcPts val="1000"/>
              </a:spcBef>
              <a:spcAft>
                <a:spcPts val="0"/>
              </a:spcAft>
              <a:buSzPts val="1600"/>
              <a:buNone/>
              <a:defRPr>
                <a:solidFill>
                  <a:schemeClr val="lt1"/>
                </a:solidFill>
              </a:defRPr>
            </a:lvl2pPr>
            <a:lvl3pPr lvl="2" algn="ctr">
              <a:lnSpc>
                <a:spcPct val="100000"/>
              </a:lnSpc>
              <a:spcBef>
                <a:spcPts val="1000"/>
              </a:spcBef>
              <a:spcAft>
                <a:spcPts val="0"/>
              </a:spcAft>
              <a:buSzPts val="1400"/>
              <a:buNone/>
              <a:defRPr>
                <a:solidFill>
                  <a:schemeClr val="lt1"/>
                </a:solidFill>
              </a:defRPr>
            </a:lvl3pPr>
            <a:lvl4pPr lvl="3" algn="ctr">
              <a:lnSpc>
                <a:spcPct val="100000"/>
              </a:lnSpc>
              <a:spcBef>
                <a:spcPts val="1000"/>
              </a:spcBef>
              <a:spcAft>
                <a:spcPts val="0"/>
              </a:spcAft>
              <a:buSzPts val="1200"/>
              <a:buNone/>
              <a:defRPr>
                <a:solidFill>
                  <a:schemeClr val="lt1"/>
                </a:solidFill>
              </a:defRPr>
            </a:lvl4pPr>
            <a:lvl5pPr lvl="4" algn="ctr">
              <a:lnSpc>
                <a:spcPct val="100000"/>
              </a:lnSpc>
              <a:spcBef>
                <a:spcPts val="1000"/>
              </a:spcBef>
              <a:spcAft>
                <a:spcPts val="0"/>
              </a:spcAft>
              <a:buSzPts val="1200"/>
              <a:buNone/>
              <a:defRPr>
                <a:solidFill>
                  <a:schemeClr val="lt1"/>
                </a:solidFill>
              </a:defRPr>
            </a:lvl5pPr>
            <a:lvl6pPr lvl="5" algn="ctr">
              <a:lnSpc>
                <a:spcPct val="100000"/>
              </a:lnSpc>
              <a:spcBef>
                <a:spcPts val="1000"/>
              </a:spcBef>
              <a:spcAft>
                <a:spcPts val="0"/>
              </a:spcAft>
              <a:buSzPts val="1200"/>
              <a:buNone/>
              <a:defRPr>
                <a:solidFill>
                  <a:schemeClr val="lt1"/>
                </a:solidFill>
              </a:defRPr>
            </a:lvl6pPr>
            <a:lvl7pPr lvl="6" algn="ctr">
              <a:lnSpc>
                <a:spcPct val="100000"/>
              </a:lnSpc>
              <a:spcBef>
                <a:spcPts val="1000"/>
              </a:spcBef>
              <a:spcAft>
                <a:spcPts val="0"/>
              </a:spcAft>
              <a:buSzPts val="1200"/>
              <a:buNone/>
              <a:defRPr>
                <a:solidFill>
                  <a:schemeClr val="lt1"/>
                </a:solidFill>
              </a:defRPr>
            </a:lvl7pPr>
            <a:lvl8pPr lvl="7" algn="ctr">
              <a:lnSpc>
                <a:spcPct val="100000"/>
              </a:lnSpc>
              <a:spcBef>
                <a:spcPts val="1000"/>
              </a:spcBef>
              <a:spcAft>
                <a:spcPts val="0"/>
              </a:spcAft>
              <a:buSzPts val="1200"/>
              <a:buNone/>
              <a:defRPr>
                <a:solidFill>
                  <a:schemeClr val="lt1"/>
                </a:solidFill>
              </a:defRPr>
            </a:lvl8pPr>
            <a:lvl9pPr lvl="8" algn="ctr">
              <a:lnSpc>
                <a:spcPct val="100000"/>
              </a:lnSpc>
              <a:spcBef>
                <a:spcPts val="1000"/>
              </a:spcBef>
              <a:spcAft>
                <a:spcPts val="1000"/>
              </a:spcAft>
              <a:buSzPts val="1200"/>
              <a:buNone/>
              <a:defRPr>
                <a:solidFill>
                  <a:schemeClr val="lt1"/>
                </a:solidFill>
              </a:defRPr>
            </a:lvl9pPr>
          </a:lstStyle>
          <a:p>
            <a:endParaRPr/>
          </a:p>
        </p:txBody>
      </p:sp>
      <p:sp>
        <p:nvSpPr>
          <p:cNvPr id="15" name="Google Shape;15;p18"/>
          <p:cNvSpPr txBox="1">
            <a:spLocks noGrp="1"/>
          </p:cNvSpPr>
          <p:nvPr>
            <p:ph type="dt" idx="10"/>
          </p:nvPr>
        </p:nvSpPr>
        <p:spPr>
          <a:xfrm>
            <a:off x="8932558"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8"/>
          <p:cNvSpPr txBox="1">
            <a:spLocks noGrp="1"/>
          </p:cNvSpPr>
          <p:nvPr>
            <p:ph type="ftr" idx="11"/>
          </p:nvPr>
        </p:nvSpPr>
        <p:spPr>
          <a:xfrm>
            <a:off x="3962399" y="5870575"/>
            <a:ext cx="4893958"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8"/>
          <p:cNvSpPr txBox="1">
            <a:spLocks noGrp="1"/>
          </p:cNvSpPr>
          <p:nvPr>
            <p:ph type="sldNum" idx="12"/>
          </p:nvPr>
        </p:nvSpPr>
        <p:spPr>
          <a:xfrm>
            <a:off x="10608958"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4"/>
        <p:cNvGrpSpPr/>
        <p:nvPr/>
      </p:nvGrpSpPr>
      <p:grpSpPr>
        <a:xfrm>
          <a:off x="0" y="0"/>
          <a:ext cx="0" cy="0"/>
          <a:chOff x="0" y="0"/>
          <a:chExt cx="0" cy="0"/>
        </a:xfrm>
      </p:grpSpPr>
      <p:pic>
        <p:nvPicPr>
          <p:cNvPr id="85" name="Google Shape;85;p28"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86" name="Google Shape;86;p28"/>
          <p:cNvSpPr txBox="1">
            <a:spLocks noGrp="1"/>
          </p:cNvSpPr>
          <p:nvPr>
            <p:ph type="title"/>
          </p:nvPr>
        </p:nvSpPr>
        <p:spPr>
          <a:xfrm>
            <a:off x="685801" y="609601"/>
            <a:ext cx="10131427" cy="3124199"/>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alibri"/>
              <a:buNone/>
              <a:defRPr sz="32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28"/>
          <p:cNvSpPr txBox="1">
            <a:spLocks noGrp="1"/>
          </p:cNvSpPr>
          <p:nvPr>
            <p:ph type="body" idx="1"/>
          </p:nvPr>
        </p:nvSpPr>
        <p:spPr>
          <a:xfrm>
            <a:off x="685800" y="4343400"/>
            <a:ext cx="10131428" cy="14478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1800"/>
              <a:buNone/>
              <a:defRPr sz="1800">
                <a:solidFill>
                  <a:schemeClr val="lt1"/>
                </a:solidFill>
              </a:defRPr>
            </a:lvl2pPr>
            <a:lvl3pPr marL="1371600" lvl="2" indent="-228600" algn="l">
              <a:lnSpc>
                <a:spcPct val="100000"/>
              </a:lnSpc>
              <a:spcBef>
                <a:spcPts val="1000"/>
              </a:spcBef>
              <a:spcAft>
                <a:spcPts val="0"/>
              </a:spcAft>
              <a:buSzPts val="1600"/>
              <a:buNone/>
              <a:defRPr sz="1600">
                <a:solidFill>
                  <a:schemeClr val="lt1"/>
                </a:solidFill>
              </a:defRPr>
            </a:lvl3pPr>
            <a:lvl4pPr marL="1828800" lvl="3" indent="-228600" algn="l">
              <a:lnSpc>
                <a:spcPct val="100000"/>
              </a:lnSpc>
              <a:spcBef>
                <a:spcPts val="1000"/>
              </a:spcBef>
              <a:spcAft>
                <a:spcPts val="0"/>
              </a:spcAft>
              <a:buSzPts val="1400"/>
              <a:buNone/>
              <a:defRPr sz="1400">
                <a:solidFill>
                  <a:schemeClr val="lt1"/>
                </a:solidFill>
              </a:defRPr>
            </a:lvl4pPr>
            <a:lvl5pPr marL="2286000" lvl="4" indent="-228600" algn="l">
              <a:lnSpc>
                <a:spcPct val="100000"/>
              </a:lnSpc>
              <a:spcBef>
                <a:spcPts val="1000"/>
              </a:spcBef>
              <a:spcAft>
                <a:spcPts val="0"/>
              </a:spcAft>
              <a:buSzPts val="1400"/>
              <a:buNone/>
              <a:defRPr sz="1400">
                <a:solidFill>
                  <a:schemeClr val="lt1"/>
                </a:solidFill>
              </a:defRPr>
            </a:lvl5pPr>
            <a:lvl6pPr marL="2743200" lvl="5" indent="-228600" algn="l">
              <a:lnSpc>
                <a:spcPct val="100000"/>
              </a:lnSpc>
              <a:spcBef>
                <a:spcPts val="1000"/>
              </a:spcBef>
              <a:spcAft>
                <a:spcPts val="0"/>
              </a:spcAft>
              <a:buSzPts val="1400"/>
              <a:buNone/>
              <a:defRPr sz="1400">
                <a:solidFill>
                  <a:schemeClr val="lt1"/>
                </a:solidFill>
              </a:defRPr>
            </a:lvl6pPr>
            <a:lvl7pPr marL="3200400" lvl="6" indent="-228600" algn="l">
              <a:lnSpc>
                <a:spcPct val="100000"/>
              </a:lnSpc>
              <a:spcBef>
                <a:spcPts val="1000"/>
              </a:spcBef>
              <a:spcAft>
                <a:spcPts val="0"/>
              </a:spcAft>
              <a:buSzPts val="1400"/>
              <a:buNone/>
              <a:defRPr sz="1400">
                <a:solidFill>
                  <a:schemeClr val="lt1"/>
                </a:solidFill>
              </a:defRPr>
            </a:lvl7pPr>
            <a:lvl8pPr marL="3657600" lvl="7" indent="-228600" algn="l">
              <a:lnSpc>
                <a:spcPct val="100000"/>
              </a:lnSpc>
              <a:spcBef>
                <a:spcPts val="1000"/>
              </a:spcBef>
              <a:spcAft>
                <a:spcPts val="0"/>
              </a:spcAft>
              <a:buSzPts val="1400"/>
              <a:buNone/>
              <a:defRPr sz="1400">
                <a:solidFill>
                  <a:schemeClr val="lt1"/>
                </a:solidFill>
              </a:defRPr>
            </a:lvl8pPr>
            <a:lvl9pPr marL="4114800" lvl="8" indent="-228600" algn="l">
              <a:lnSpc>
                <a:spcPct val="100000"/>
              </a:lnSpc>
              <a:spcBef>
                <a:spcPts val="1000"/>
              </a:spcBef>
              <a:spcAft>
                <a:spcPts val="1000"/>
              </a:spcAft>
              <a:buSzPts val="1400"/>
              <a:buNone/>
              <a:defRPr sz="1400">
                <a:solidFill>
                  <a:schemeClr val="lt1"/>
                </a:solidFill>
              </a:defRPr>
            </a:lvl9pPr>
          </a:lstStyle>
          <a:p>
            <a:endParaRPr/>
          </a:p>
        </p:txBody>
      </p:sp>
      <p:sp>
        <p:nvSpPr>
          <p:cNvPr id="88" name="Google Shape;88;p28"/>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28"/>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28"/>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1"/>
        <p:cNvGrpSpPr/>
        <p:nvPr/>
      </p:nvGrpSpPr>
      <p:grpSpPr>
        <a:xfrm>
          <a:off x="0" y="0"/>
          <a:ext cx="0" cy="0"/>
          <a:chOff x="0" y="0"/>
          <a:chExt cx="0" cy="0"/>
        </a:xfrm>
      </p:grpSpPr>
      <p:pic>
        <p:nvPicPr>
          <p:cNvPr id="92" name="Google Shape;92;p29"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93" name="Google Shape;93;p29"/>
          <p:cNvSpPr txBox="1"/>
          <p:nvPr/>
        </p:nvSpPr>
        <p:spPr>
          <a:xfrm>
            <a:off x="10237867"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alibri"/>
              <a:buNone/>
            </a:pPr>
            <a:r>
              <a:rPr lang="en-US" sz="8000" b="0" i="0" u="none" strike="noStrike" cap="none">
                <a:solidFill>
                  <a:schemeClr val="lt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94" name="Google Shape;94;p29"/>
          <p:cNvSpPr txBox="1"/>
          <p:nvPr/>
        </p:nvSpPr>
        <p:spPr>
          <a:xfrm>
            <a:off x="488275" y="823337"/>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alibri"/>
              <a:buNone/>
            </a:pPr>
            <a:r>
              <a:rPr lang="en-US" sz="8000" b="0" i="0" u="none" strike="noStrike" cap="none">
                <a:solidFill>
                  <a:schemeClr val="lt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95" name="Google Shape;95;p29"/>
          <p:cNvSpPr txBox="1">
            <a:spLocks noGrp="1"/>
          </p:cNvSpPr>
          <p:nvPr>
            <p:ph type="title"/>
          </p:nvPr>
        </p:nvSpPr>
        <p:spPr>
          <a:xfrm>
            <a:off x="992267" y="609601"/>
            <a:ext cx="9550399" cy="2743199"/>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alibri"/>
              <a:buNone/>
              <a:defRPr sz="3200" b="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29"/>
          <p:cNvSpPr txBox="1">
            <a:spLocks noGrp="1"/>
          </p:cNvSpPr>
          <p:nvPr>
            <p:ph type="body" idx="1"/>
          </p:nvPr>
        </p:nvSpPr>
        <p:spPr>
          <a:xfrm>
            <a:off x="1097875" y="3352800"/>
            <a:ext cx="9339184" cy="381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SzPts val="1800"/>
              <a:buFont typeface="Calibri"/>
              <a:buNone/>
              <a:defRPr/>
            </a:lvl1pPr>
            <a:lvl2pPr marL="914400" lvl="1" indent="-228600" algn="l">
              <a:lnSpc>
                <a:spcPct val="100000"/>
              </a:lnSpc>
              <a:spcBef>
                <a:spcPts val="1000"/>
              </a:spcBef>
              <a:spcAft>
                <a:spcPts val="0"/>
              </a:spcAft>
              <a:buSzPts val="1600"/>
              <a:buFont typeface="Calibri"/>
              <a:buNone/>
              <a:defRPr/>
            </a:lvl2pPr>
            <a:lvl3pPr marL="1371600" lvl="2" indent="-228600" algn="l">
              <a:lnSpc>
                <a:spcPct val="100000"/>
              </a:lnSpc>
              <a:spcBef>
                <a:spcPts val="1000"/>
              </a:spcBef>
              <a:spcAft>
                <a:spcPts val="0"/>
              </a:spcAft>
              <a:buSzPts val="1400"/>
              <a:buFont typeface="Calibri"/>
              <a:buNone/>
              <a:defRPr/>
            </a:lvl3pPr>
            <a:lvl4pPr marL="1828800" lvl="3" indent="-228600" algn="l">
              <a:lnSpc>
                <a:spcPct val="100000"/>
              </a:lnSpc>
              <a:spcBef>
                <a:spcPts val="1000"/>
              </a:spcBef>
              <a:spcAft>
                <a:spcPts val="0"/>
              </a:spcAft>
              <a:buSzPts val="1200"/>
              <a:buFont typeface="Calibri"/>
              <a:buNone/>
              <a:defRPr/>
            </a:lvl4pPr>
            <a:lvl5pPr marL="2286000" lvl="4" indent="-228600" algn="l">
              <a:lnSpc>
                <a:spcPct val="100000"/>
              </a:lnSpc>
              <a:spcBef>
                <a:spcPts val="1000"/>
              </a:spcBef>
              <a:spcAft>
                <a:spcPts val="0"/>
              </a:spcAft>
              <a:buSzPts val="1200"/>
              <a:buFont typeface="Calibri"/>
              <a:buNone/>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97" name="Google Shape;97;p29"/>
          <p:cNvSpPr txBox="1">
            <a:spLocks noGrp="1"/>
          </p:cNvSpPr>
          <p:nvPr>
            <p:ph type="body" idx="2"/>
          </p:nvPr>
        </p:nvSpPr>
        <p:spPr>
          <a:xfrm>
            <a:off x="687465" y="4343400"/>
            <a:ext cx="10152367" cy="14478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1800"/>
              <a:buNone/>
              <a:defRPr sz="1800">
                <a:solidFill>
                  <a:schemeClr val="lt1"/>
                </a:solidFill>
              </a:defRPr>
            </a:lvl2pPr>
            <a:lvl3pPr marL="1371600" lvl="2" indent="-228600" algn="l">
              <a:lnSpc>
                <a:spcPct val="100000"/>
              </a:lnSpc>
              <a:spcBef>
                <a:spcPts val="1000"/>
              </a:spcBef>
              <a:spcAft>
                <a:spcPts val="0"/>
              </a:spcAft>
              <a:buSzPts val="1600"/>
              <a:buNone/>
              <a:defRPr sz="1600">
                <a:solidFill>
                  <a:schemeClr val="lt1"/>
                </a:solidFill>
              </a:defRPr>
            </a:lvl3pPr>
            <a:lvl4pPr marL="1828800" lvl="3" indent="-228600" algn="l">
              <a:lnSpc>
                <a:spcPct val="100000"/>
              </a:lnSpc>
              <a:spcBef>
                <a:spcPts val="1000"/>
              </a:spcBef>
              <a:spcAft>
                <a:spcPts val="0"/>
              </a:spcAft>
              <a:buSzPts val="1400"/>
              <a:buNone/>
              <a:defRPr sz="1400">
                <a:solidFill>
                  <a:schemeClr val="lt1"/>
                </a:solidFill>
              </a:defRPr>
            </a:lvl4pPr>
            <a:lvl5pPr marL="2286000" lvl="4" indent="-228600" algn="l">
              <a:lnSpc>
                <a:spcPct val="100000"/>
              </a:lnSpc>
              <a:spcBef>
                <a:spcPts val="1000"/>
              </a:spcBef>
              <a:spcAft>
                <a:spcPts val="0"/>
              </a:spcAft>
              <a:buSzPts val="1400"/>
              <a:buNone/>
              <a:defRPr sz="1400">
                <a:solidFill>
                  <a:schemeClr val="lt1"/>
                </a:solidFill>
              </a:defRPr>
            </a:lvl5pPr>
            <a:lvl6pPr marL="2743200" lvl="5" indent="-228600" algn="l">
              <a:lnSpc>
                <a:spcPct val="100000"/>
              </a:lnSpc>
              <a:spcBef>
                <a:spcPts val="1000"/>
              </a:spcBef>
              <a:spcAft>
                <a:spcPts val="0"/>
              </a:spcAft>
              <a:buSzPts val="1400"/>
              <a:buNone/>
              <a:defRPr sz="1400">
                <a:solidFill>
                  <a:schemeClr val="lt1"/>
                </a:solidFill>
              </a:defRPr>
            </a:lvl6pPr>
            <a:lvl7pPr marL="3200400" lvl="6" indent="-228600" algn="l">
              <a:lnSpc>
                <a:spcPct val="100000"/>
              </a:lnSpc>
              <a:spcBef>
                <a:spcPts val="1000"/>
              </a:spcBef>
              <a:spcAft>
                <a:spcPts val="0"/>
              </a:spcAft>
              <a:buSzPts val="1400"/>
              <a:buNone/>
              <a:defRPr sz="1400">
                <a:solidFill>
                  <a:schemeClr val="lt1"/>
                </a:solidFill>
              </a:defRPr>
            </a:lvl7pPr>
            <a:lvl8pPr marL="3657600" lvl="7" indent="-228600" algn="l">
              <a:lnSpc>
                <a:spcPct val="100000"/>
              </a:lnSpc>
              <a:spcBef>
                <a:spcPts val="1000"/>
              </a:spcBef>
              <a:spcAft>
                <a:spcPts val="0"/>
              </a:spcAft>
              <a:buSzPts val="1400"/>
              <a:buNone/>
              <a:defRPr sz="1400">
                <a:solidFill>
                  <a:schemeClr val="lt1"/>
                </a:solidFill>
              </a:defRPr>
            </a:lvl8pPr>
            <a:lvl9pPr marL="4114800" lvl="8" indent="-228600" algn="l">
              <a:lnSpc>
                <a:spcPct val="100000"/>
              </a:lnSpc>
              <a:spcBef>
                <a:spcPts val="1000"/>
              </a:spcBef>
              <a:spcAft>
                <a:spcPts val="1000"/>
              </a:spcAft>
              <a:buSzPts val="1400"/>
              <a:buNone/>
              <a:defRPr sz="1400">
                <a:solidFill>
                  <a:schemeClr val="lt1"/>
                </a:solidFill>
              </a:defRPr>
            </a:lvl9pPr>
          </a:lstStyle>
          <a:p>
            <a:endParaRPr/>
          </a:p>
        </p:txBody>
      </p:sp>
      <p:sp>
        <p:nvSpPr>
          <p:cNvPr id="98" name="Google Shape;98;p29"/>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29"/>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9"/>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1"/>
        <p:cNvGrpSpPr/>
        <p:nvPr/>
      </p:nvGrpSpPr>
      <p:grpSpPr>
        <a:xfrm>
          <a:off x="0" y="0"/>
          <a:ext cx="0" cy="0"/>
          <a:chOff x="0" y="0"/>
          <a:chExt cx="0" cy="0"/>
        </a:xfrm>
      </p:grpSpPr>
      <p:pic>
        <p:nvPicPr>
          <p:cNvPr id="102" name="Google Shape;102;p30"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03" name="Google Shape;103;p30"/>
          <p:cNvSpPr txBox="1">
            <a:spLocks noGrp="1"/>
          </p:cNvSpPr>
          <p:nvPr>
            <p:ph type="title"/>
          </p:nvPr>
        </p:nvSpPr>
        <p:spPr>
          <a:xfrm>
            <a:off x="685802" y="3308581"/>
            <a:ext cx="10131425" cy="14688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3200"/>
              <a:buFont typeface="Calibri"/>
              <a:buNone/>
              <a:defRPr sz="32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30"/>
          <p:cNvSpPr txBox="1">
            <a:spLocks noGrp="1"/>
          </p:cNvSpPr>
          <p:nvPr>
            <p:ph type="body" idx="1"/>
          </p:nvPr>
        </p:nvSpPr>
        <p:spPr>
          <a:xfrm>
            <a:off x="685801" y="4777381"/>
            <a:ext cx="10131426" cy="860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1800"/>
              <a:buNone/>
              <a:defRPr sz="1800">
                <a:solidFill>
                  <a:schemeClr val="lt1"/>
                </a:solidFill>
              </a:defRPr>
            </a:lvl2pPr>
            <a:lvl3pPr marL="1371600" lvl="2" indent="-228600" algn="l">
              <a:lnSpc>
                <a:spcPct val="100000"/>
              </a:lnSpc>
              <a:spcBef>
                <a:spcPts val="1000"/>
              </a:spcBef>
              <a:spcAft>
                <a:spcPts val="0"/>
              </a:spcAft>
              <a:buSzPts val="1600"/>
              <a:buNone/>
              <a:defRPr sz="1600">
                <a:solidFill>
                  <a:schemeClr val="lt1"/>
                </a:solidFill>
              </a:defRPr>
            </a:lvl3pPr>
            <a:lvl4pPr marL="1828800" lvl="3" indent="-228600" algn="l">
              <a:lnSpc>
                <a:spcPct val="100000"/>
              </a:lnSpc>
              <a:spcBef>
                <a:spcPts val="1000"/>
              </a:spcBef>
              <a:spcAft>
                <a:spcPts val="0"/>
              </a:spcAft>
              <a:buSzPts val="1400"/>
              <a:buNone/>
              <a:defRPr sz="1400">
                <a:solidFill>
                  <a:schemeClr val="lt1"/>
                </a:solidFill>
              </a:defRPr>
            </a:lvl4pPr>
            <a:lvl5pPr marL="2286000" lvl="4" indent="-228600" algn="l">
              <a:lnSpc>
                <a:spcPct val="100000"/>
              </a:lnSpc>
              <a:spcBef>
                <a:spcPts val="1000"/>
              </a:spcBef>
              <a:spcAft>
                <a:spcPts val="0"/>
              </a:spcAft>
              <a:buSzPts val="1400"/>
              <a:buNone/>
              <a:defRPr sz="1400">
                <a:solidFill>
                  <a:schemeClr val="lt1"/>
                </a:solidFill>
              </a:defRPr>
            </a:lvl5pPr>
            <a:lvl6pPr marL="2743200" lvl="5" indent="-228600" algn="l">
              <a:lnSpc>
                <a:spcPct val="100000"/>
              </a:lnSpc>
              <a:spcBef>
                <a:spcPts val="1000"/>
              </a:spcBef>
              <a:spcAft>
                <a:spcPts val="0"/>
              </a:spcAft>
              <a:buSzPts val="1400"/>
              <a:buNone/>
              <a:defRPr sz="1400">
                <a:solidFill>
                  <a:schemeClr val="lt1"/>
                </a:solidFill>
              </a:defRPr>
            </a:lvl6pPr>
            <a:lvl7pPr marL="3200400" lvl="6" indent="-228600" algn="l">
              <a:lnSpc>
                <a:spcPct val="100000"/>
              </a:lnSpc>
              <a:spcBef>
                <a:spcPts val="1000"/>
              </a:spcBef>
              <a:spcAft>
                <a:spcPts val="0"/>
              </a:spcAft>
              <a:buSzPts val="1400"/>
              <a:buNone/>
              <a:defRPr sz="1400">
                <a:solidFill>
                  <a:schemeClr val="lt1"/>
                </a:solidFill>
              </a:defRPr>
            </a:lvl7pPr>
            <a:lvl8pPr marL="3657600" lvl="7" indent="-228600" algn="l">
              <a:lnSpc>
                <a:spcPct val="100000"/>
              </a:lnSpc>
              <a:spcBef>
                <a:spcPts val="1000"/>
              </a:spcBef>
              <a:spcAft>
                <a:spcPts val="0"/>
              </a:spcAft>
              <a:buSzPts val="1400"/>
              <a:buNone/>
              <a:defRPr sz="1400">
                <a:solidFill>
                  <a:schemeClr val="lt1"/>
                </a:solidFill>
              </a:defRPr>
            </a:lvl8pPr>
            <a:lvl9pPr marL="4114800" lvl="8" indent="-228600" algn="l">
              <a:lnSpc>
                <a:spcPct val="100000"/>
              </a:lnSpc>
              <a:spcBef>
                <a:spcPts val="1000"/>
              </a:spcBef>
              <a:spcAft>
                <a:spcPts val="1000"/>
              </a:spcAft>
              <a:buSzPts val="1400"/>
              <a:buNone/>
              <a:defRPr sz="1400">
                <a:solidFill>
                  <a:schemeClr val="lt1"/>
                </a:solidFill>
              </a:defRPr>
            </a:lvl9pPr>
          </a:lstStyle>
          <a:p>
            <a:endParaRPr/>
          </a:p>
        </p:txBody>
      </p:sp>
      <p:sp>
        <p:nvSpPr>
          <p:cNvPr id="105" name="Google Shape;105;p30"/>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30"/>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30"/>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08"/>
        <p:cNvGrpSpPr/>
        <p:nvPr/>
      </p:nvGrpSpPr>
      <p:grpSpPr>
        <a:xfrm>
          <a:off x="0" y="0"/>
          <a:ext cx="0" cy="0"/>
          <a:chOff x="0" y="0"/>
          <a:chExt cx="0" cy="0"/>
        </a:xfrm>
      </p:grpSpPr>
      <p:pic>
        <p:nvPicPr>
          <p:cNvPr id="109" name="Google Shape;109;p31"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10" name="Google Shape;110;p31"/>
          <p:cNvSpPr txBox="1"/>
          <p:nvPr/>
        </p:nvSpPr>
        <p:spPr>
          <a:xfrm>
            <a:off x="10237867"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alibri"/>
              <a:buNone/>
            </a:pPr>
            <a:r>
              <a:rPr lang="en-US" sz="8000" b="0" i="0" u="none" strike="noStrike" cap="none">
                <a:solidFill>
                  <a:schemeClr val="lt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111" name="Google Shape;111;p31"/>
          <p:cNvSpPr txBox="1"/>
          <p:nvPr/>
        </p:nvSpPr>
        <p:spPr>
          <a:xfrm>
            <a:off x="488275" y="823337"/>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alibri"/>
              <a:buNone/>
            </a:pPr>
            <a:r>
              <a:rPr lang="en-US" sz="8000" b="0" i="0" u="none" strike="noStrike" cap="none">
                <a:solidFill>
                  <a:schemeClr val="lt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112" name="Google Shape;112;p31"/>
          <p:cNvSpPr txBox="1">
            <a:spLocks noGrp="1"/>
          </p:cNvSpPr>
          <p:nvPr>
            <p:ph type="title"/>
          </p:nvPr>
        </p:nvSpPr>
        <p:spPr>
          <a:xfrm>
            <a:off x="992267" y="609601"/>
            <a:ext cx="9550399" cy="2743199"/>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alibri"/>
              <a:buNone/>
              <a:defRPr sz="3200" b="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31"/>
          <p:cNvSpPr txBox="1">
            <a:spLocks noGrp="1"/>
          </p:cNvSpPr>
          <p:nvPr>
            <p:ph type="body" idx="1"/>
          </p:nvPr>
        </p:nvSpPr>
        <p:spPr>
          <a:xfrm>
            <a:off x="685800" y="3886200"/>
            <a:ext cx="10135436" cy="8890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0"/>
              </a:spcBef>
              <a:spcAft>
                <a:spcPts val="0"/>
              </a:spcAft>
              <a:buSzPts val="2400"/>
              <a:buNone/>
              <a:defRPr sz="2400" b="0" cap="none">
                <a:solidFill>
                  <a:schemeClr val="lt1"/>
                </a:solidFill>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114" name="Google Shape;114;p31"/>
          <p:cNvSpPr txBox="1">
            <a:spLocks noGrp="1"/>
          </p:cNvSpPr>
          <p:nvPr>
            <p:ph type="body" idx="2"/>
          </p:nvPr>
        </p:nvSpPr>
        <p:spPr>
          <a:xfrm>
            <a:off x="685799" y="4775200"/>
            <a:ext cx="10135436" cy="10160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SzPts val="1800"/>
              <a:buNone/>
              <a:defRPr sz="1800">
                <a:solidFill>
                  <a:schemeClr val="lt1"/>
                </a:solidFill>
              </a:defRPr>
            </a:lvl1pPr>
            <a:lvl2pPr marL="914400" lvl="1" indent="-228600" algn="l">
              <a:lnSpc>
                <a:spcPct val="100000"/>
              </a:lnSpc>
              <a:spcBef>
                <a:spcPts val="1000"/>
              </a:spcBef>
              <a:spcAft>
                <a:spcPts val="0"/>
              </a:spcAft>
              <a:buSzPts val="1800"/>
              <a:buNone/>
              <a:defRPr sz="1800">
                <a:solidFill>
                  <a:schemeClr val="lt1"/>
                </a:solidFill>
              </a:defRPr>
            </a:lvl2pPr>
            <a:lvl3pPr marL="1371600" lvl="2" indent="-228600" algn="l">
              <a:lnSpc>
                <a:spcPct val="100000"/>
              </a:lnSpc>
              <a:spcBef>
                <a:spcPts val="1000"/>
              </a:spcBef>
              <a:spcAft>
                <a:spcPts val="0"/>
              </a:spcAft>
              <a:buSzPts val="1600"/>
              <a:buNone/>
              <a:defRPr sz="1600">
                <a:solidFill>
                  <a:schemeClr val="lt1"/>
                </a:solidFill>
              </a:defRPr>
            </a:lvl3pPr>
            <a:lvl4pPr marL="1828800" lvl="3" indent="-228600" algn="l">
              <a:lnSpc>
                <a:spcPct val="100000"/>
              </a:lnSpc>
              <a:spcBef>
                <a:spcPts val="1000"/>
              </a:spcBef>
              <a:spcAft>
                <a:spcPts val="0"/>
              </a:spcAft>
              <a:buSzPts val="1400"/>
              <a:buNone/>
              <a:defRPr sz="1400">
                <a:solidFill>
                  <a:schemeClr val="lt1"/>
                </a:solidFill>
              </a:defRPr>
            </a:lvl4pPr>
            <a:lvl5pPr marL="2286000" lvl="4" indent="-228600" algn="l">
              <a:lnSpc>
                <a:spcPct val="100000"/>
              </a:lnSpc>
              <a:spcBef>
                <a:spcPts val="1000"/>
              </a:spcBef>
              <a:spcAft>
                <a:spcPts val="0"/>
              </a:spcAft>
              <a:buSzPts val="1400"/>
              <a:buNone/>
              <a:defRPr sz="1400">
                <a:solidFill>
                  <a:schemeClr val="lt1"/>
                </a:solidFill>
              </a:defRPr>
            </a:lvl5pPr>
            <a:lvl6pPr marL="2743200" lvl="5" indent="-228600" algn="l">
              <a:lnSpc>
                <a:spcPct val="100000"/>
              </a:lnSpc>
              <a:spcBef>
                <a:spcPts val="1000"/>
              </a:spcBef>
              <a:spcAft>
                <a:spcPts val="0"/>
              </a:spcAft>
              <a:buSzPts val="1400"/>
              <a:buNone/>
              <a:defRPr sz="1400">
                <a:solidFill>
                  <a:schemeClr val="lt1"/>
                </a:solidFill>
              </a:defRPr>
            </a:lvl6pPr>
            <a:lvl7pPr marL="3200400" lvl="6" indent="-228600" algn="l">
              <a:lnSpc>
                <a:spcPct val="100000"/>
              </a:lnSpc>
              <a:spcBef>
                <a:spcPts val="1000"/>
              </a:spcBef>
              <a:spcAft>
                <a:spcPts val="0"/>
              </a:spcAft>
              <a:buSzPts val="1400"/>
              <a:buNone/>
              <a:defRPr sz="1400">
                <a:solidFill>
                  <a:schemeClr val="lt1"/>
                </a:solidFill>
              </a:defRPr>
            </a:lvl7pPr>
            <a:lvl8pPr marL="3657600" lvl="7" indent="-228600" algn="l">
              <a:lnSpc>
                <a:spcPct val="100000"/>
              </a:lnSpc>
              <a:spcBef>
                <a:spcPts val="1000"/>
              </a:spcBef>
              <a:spcAft>
                <a:spcPts val="0"/>
              </a:spcAft>
              <a:buSzPts val="1400"/>
              <a:buNone/>
              <a:defRPr sz="1400">
                <a:solidFill>
                  <a:schemeClr val="lt1"/>
                </a:solidFill>
              </a:defRPr>
            </a:lvl8pPr>
            <a:lvl9pPr marL="4114800" lvl="8" indent="-228600" algn="l">
              <a:lnSpc>
                <a:spcPct val="100000"/>
              </a:lnSpc>
              <a:spcBef>
                <a:spcPts val="1000"/>
              </a:spcBef>
              <a:spcAft>
                <a:spcPts val="1000"/>
              </a:spcAft>
              <a:buSzPts val="1400"/>
              <a:buNone/>
              <a:defRPr sz="1400">
                <a:solidFill>
                  <a:schemeClr val="lt1"/>
                </a:solidFill>
              </a:defRPr>
            </a:lvl9pPr>
          </a:lstStyle>
          <a:p>
            <a:endParaRPr/>
          </a:p>
        </p:txBody>
      </p:sp>
      <p:sp>
        <p:nvSpPr>
          <p:cNvPr id="115" name="Google Shape;115;p31"/>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31"/>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31"/>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18"/>
        <p:cNvGrpSpPr/>
        <p:nvPr/>
      </p:nvGrpSpPr>
      <p:grpSpPr>
        <a:xfrm>
          <a:off x="0" y="0"/>
          <a:ext cx="0" cy="0"/>
          <a:chOff x="0" y="0"/>
          <a:chExt cx="0" cy="0"/>
        </a:xfrm>
      </p:grpSpPr>
      <p:pic>
        <p:nvPicPr>
          <p:cNvPr id="119" name="Google Shape;119;p32"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20" name="Google Shape;120;p32"/>
          <p:cNvSpPr txBox="1">
            <a:spLocks noGrp="1"/>
          </p:cNvSpPr>
          <p:nvPr>
            <p:ph type="title"/>
          </p:nvPr>
        </p:nvSpPr>
        <p:spPr>
          <a:xfrm>
            <a:off x="685801" y="609601"/>
            <a:ext cx="10131427" cy="2743199"/>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600"/>
              <a:buFont typeface="Calibri"/>
              <a:buNone/>
              <a:defRPr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p32"/>
          <p:cNvSpPr txBox="1">
            <a:spLocks noGrp="1"/>
          </p:cNvSpPr>
          <p:nvPr>
            <p:ph type="body" idx="1"/>
          </p:nvPr>
        </p:nvSpPr>
        <p:spPr>
          <a:xfrm>
            <a:off x="685801" y="3505200"/>
            <a:ext cx="10131428" cy="8382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0"/>
              </a:spcBef>
              <a:spcAft>
                <a:spcPts val="0"/>
              </a:spcAft>
              <a:buSzPts val="2800"/>
              <a:buNone/>
              <a:defRPr sz="2800" b="0" cap="none">
                <a:solidFill>
                  <a:schemeClr val="lt1"/>
                </a:solidFill>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122" name="Google Shape;122;p32"/>
          <p:cNvSpPr txBox="1">
            <a:spLocks noGrp="1"/>
          </p:cNvSpPr>
          <p:nvPr>
            <p:ph type="body" idx="2"/>
          </p:nvPr>
        </p:nvSpPr>
        <p:spPr>
          <a:xfrm>
            <a:off x="685800" y="4343400"/>
            <a:ext cx="10131428" cy="14478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SzPts val="1800"/>
              <a:buNone/>
              <a:defRPr sz="1800">
                <a:solidFill>
                  <a:schemeClr val="lt1"/>
                </a:solidFill>
              </a:defRPr>
            </a:lvl1pPr>
            <a:lvl2pPr marL="914400" lvl="1" indent="-228600" algn="l">
              <a:lnSpc>
                <a:spcPct val="100000"/>
              </a:lnSpc>
              <a:spcBef>
                <a:spcPts val="1000"/>
              </a:spcBef>
              <a:spcAft>
                <a:spcPts val="0"/>
              </a:spcAft>
              <a:buSzPts val="1800"/>
              <a:buNone/>
              <a:defRPr sz="1800">
                <a:solidFill>
                  <a:schemeClr val="lt1"/>
                </a:solidFill>
              </a:defRPr>
            </a:lvl2pPr>
            <a:lvl3pPr marL="1371600" lvl="2" indent="-228600" algn="l">
              <a:lnSpc>
                <a:spcPct val="100000"/>
              </a:lnSpc>
              <a:spcBef>
                <a:spcPts val="1000"/>
              </a:spcBef>
              <a:spcAft>
                <a:spcPts val="0"/>
              </a:spcAft>
              <a:buSzPts val="1600"/>
              <a:buNone/>
              <a:defRPr sz="1600">
                <a:solidFill>
                  <a:schemeClr val="lt1"/>
                </a:solidFill>
              </a:defRPr>
            </a:lvl3pPr>
            <a:lvl4pPr marL="1828800" lvl="3" indent="-228600" algn="l">
              <a:lnSpc>
                <a:spcPct val="100000"/>
              </a:lnSpc>
              <a:spcBef>
                <a:spcPts val="1000"/>
              </a:spcBef>
              <a:spcAft>
                <a:spcPts val="0"/>
              </a:spcAft>
              <a:buSzPts val="1400"/>
              <a:buNone/>
              <a:defRPr sz="1400">
                <a:solidFill>
                  <a:schemeClr val="lt1"/>
                </a:solidFill>
              </a:defRPr>
            </a:lvl4pPr>
            <a:lvl5pPr marL="2286000" lvl="4" indent="-228600" algn="l">
              <a:lnSpc>
                <a:spcPct val="100000"/>
              </a:lnSpc>
              <a:spcBef>
                <a:spcPts val="1000"/>
              </a:spcBef>
              <a:spcAft>
                <a:spcPts val="0"/>
              </a:spcAft>
              <a:buSzPts val="1400"/>
              <a:buNone/>
              <a:defRPr sz="1400">
                <a:solidFill>
                  <a:schemeClr val="lt1"/>
                </a:solidFill>
              </a:defRPr>
            </a:lvl5pPr>
            <a:lvl6pPr marL="2743200" lvl="5" indent="-228600" algn="l">
              <a:lnSpc>
                <a:spcPct val="100000"/>
              </a:lnSpc>
              <a:spcBef>
                <a:spcPts val="1000"/>
              </a:spcBef>
              <a:spcAft>
                <a:spcPts val="0"/>
              </a:spcAft>
              <a:buSzPts val="1400"/>
              <a:buNone/>
              <a:defRPr sz="1400">
                <a:solidFill>
                  <a:schemeClr val="lt1"/>
                </a:solidFill>
              </a:defRPr>
            </a:lvl6pPr>
            <a:lvl7pPr marL="3200400" lvl="6" indent="-228600" algn="l">
              <a:lnSpc>
                <a:spcPct val="100000"/>
              </a:lnSpc>
              <a:spcBef>
                <a:spcPts val="1000"/>
              </a:spcBef>
              <a:spcAft>
                <a:spcPts val="0"/>
              </a:spcAft>
              <a:buSzPts val="1400"/>
              <a:buNone/>
              <a:defRPr sz="1400">
                <a:solidFill>
                  <a:schemeClr val="lt1"/>
                </a:solidFill>
              </a:defRPr>
            </a:lvl7pPr>
            <a:lvl8pPr marL="3657600" lvl="7" indent="-228600" algn="l">
              <a:lnSpc>
                <a:spcPct val="100000"/>
              </a:lnSpc>
              <a:spcBef>
                <a:spcPts val="1000"/>
              </a:spcBef>
              <a:spcAft>
                <a:spcPts val="0"/>
              </a:spcAft>
              <a:buSzPts val="1400"/>
              <a:buNone/>
              <a:defRPr sz="1400">
                <a:solidFill>
                  <a:schemeClr val="lt1"/>
                </a:solidFill>
              </a:defRPr>
            </a:lvl8pPr>
            <a:lvl9pPr marL="4114800" lvl="8" indent="-228600" algn="l">
              <a:lnSpc>
                <a:spcPct val="100000"/>
              </a:lnSpc>
              <a:spcBef>
                <a:spcPts val="1000"/>
              </a:spcBef>
              <a:spcAft>
                <a:spcPts val="1000"/>
              </a:spcAft>
              <a:buSzPts val="1400"/>
              <a:buNone/>
              <a:defRPr sz="1400">
                <a:solidFill>
                  <a:schemeClr val="lt1"/>
                </a:solidFill>
              </a:defRPr>
            </a:lvl9pPr>
          </a:lstStyle>
          <a:p>
            <a:endParaRPr/>
          </a:p>
        </p:txBody>
      </p:sp>
      <p:sp>
        <p:nvSpPr>
          <p:cNvPr id="123" name="Google Shape;123;p32"/>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32"/>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2"/>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6"/>
        <p:cNvGrpSpPr/>
        <p:nvPr/>
      </p:nvGrpSpPr>
      <p:grpSpPr>
        <a:xfrm>
          <a:off x="0" y="0"/>
          <a:ext cx="0" cy="0"/>
          <a:chOff x="0" y="0"/>
          <a:chExt cx="0" cy="0"/>
        </a:xfrm>
      </p:grpSpPr>
      <p:pic>
        <p:nvPicPr>
          <p:cNvPr id="127" name="Google Shape;127;p33"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28" name="Google Shape;128;p33"/>
          <p:cNvSpPr txBox="1">
            <a:spLocks noGrp="1"/>
          </p:cNvSpPr>
          <p:nvPr>
            <p:ph type="body" idx="1"/>
          </p:nvPr>
        </p:nvSpPr>
        <p:spPr>
          <a:xfrm rot="5400000">
            <a:off x="3926947" y="-1099079"/>
            <a:ext cx="3649133" cy="101314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129" name="Google Shape;129;p33"/>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p33"/>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3"/>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2" name="Google Shape;132;p33"/>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4"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35" name="Google Shape;135;p34"/>
          <p:cNvSpPr txBox="1">
            <a:spLocks noGrp="1"/>
          </p:cNvSpPr>
          <p:nvPr>
            <p:ph type="title"/>
          </p:nvPr>
        </p:nvSpPr>
        <p:spPr>
          <a:xfrm rot="5400000">
            <a:off x="7147151" y="2121124"/>
            <a:ext cx="5181601" cy="2158552"/>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4"/>
          <p:cNvSpPr txBox="1">
            <a:spLocks noGrp="1"/>
          </p:cNvSpPr>
          <p:nvPr>
            <p:ph type="body" idx="1"/>
          </p:nvPr>
        </p:nvSpPr>
        <p:spPr>
          <a:xfrm rot="5400000">
            <a:off x="2011058" y="-715658"/>
            <a:ext cx="5181600" cy="783211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137" name="Google Shape;137;p34"/>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4"/>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4"/>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pic>
        <p:nvPicPr>
          <p:cNvPr id="19" name="Google Shape;19;p19"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20" name="Google Shape;20;p19"/>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9"/>
          <p:cNvSpPr txBox="1">
            <a:spLocks noGrp="1"/>
          </p:cNvSpPr>
          <p:nvPr>
            <p:ph type="body" idx="1"/>
          </p:nvPr>
        </p:nvSpPr>
        <p:spPr>
          <a:xfrm>
            <a:off x="685801" y="2142067"/>
            <a:ext cx="10131425" cy="3649133"/>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22" name="Google Shape;22;p19"/>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9"/>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9"/>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pic>
        <p:nvPicPr>
          <p:cNvPr id="26" name="Google Shape;26;p20"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27" name="Google Shape;27;p20"/>
          <p:cNvSpPr txBox="1">
            <a:spLocks noGrp="1"/>
          </p:cNvSpPr>
          <p:nvPr>
            <p:ph type="title"/>
          </p:nvPr>
        </p:nvSpPr>
        <p:spPr>
          <a:xfrm>
            <a:off x="685800" y="3308581"/>
            <a:ext cx="10131427" cy="14688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4000"/>
              <a:buFont typeface="Calibri"/>
              <a:buNone/>
              <a:defRPr sz="40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0"/>
          <p:cNvSpPr txBox="1">
            <a:spLocks noGrp="1"/>
          </p:cNvSpPr>
          <p:nvPr>
            <p:ph type="body" idx="1"/>
          </p:nvPr>
        </p:nvSpPr>
        <p:spPr>
          <a:xfrm>
            <a:off x="685799" y="4777381"/>
            <a:ext cx="10131428" cy="860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SzPts val="2000"/>
              <a:buNone/>
              <a:defRPr sz="2000" cap="none">
                <a:solidFill>
                  <a:schemeClr val="lt1"/>
                </a:solidFill>
              </a:defRPr>
            </a:lvl1pPr>
            <a:lvl2pPr marL="914400" lvl="1" indent="-228600" algn="l">
              <a:lnSpc>
                <a:spcPct val="100000"/>
              </a:lnSpc>
              <a:spcBef>
                <a:spcPts val="1000"/>
              </a:spcBef>
              <a:spcAft>
                <a:spcPts val="0"/>
              </a:spcAft>
              <a:buSzPts val="1800"/>
              <a:buNone/>
              <a:defRPr sz="1800">
                <a:solidFill>
                  <a:schemeClr val="lt1"/>
                </a:solidFill>
              </a:defRPr>
            </a:lvl2pPr>
            <a:lvl3pPr marL="1371600" lvl="2" indent="-228600" algn="l">
              <a:lnSpc>
                <a:spcPct val="100000"/>
              </a:lnSpc>
              <a:spcBef>
                <a:spcPts val="1000"/>
              </a:spcBef>
              <a:spcAft>
                <a:spcPts val="0"/>
              </a:spcAft>
              <a:buSzPts val="1600"/>
              <a:buNone/>
              <a:defRPr sz="1600">
                <a:solidFill>
                  <a:schemeClr val="lt1"/>
                </a:solidFill>
              </a:defRPr>
            </a:lvl3pPr>
            <a:lvl4pPr marL="1828800" lvl="3" indent="-228600" algn="l">
              <a:lnSpc>
                <a:spcPct val="100000"/>
              </a:lnSpc>
              <a:spcBef>
                <a:spcPts val="1000"/>
              </a:spcBef>
              <a:spcAft>
                <a:spcPts val="0"/>
              </a:spcAft>
              <a:buSzPts val="1400"/>
              <a:buNone/>
              <a:defRPr sz="1400">
                <a:solidFill>
                  <a:schemeClr val="lt1"/>
                </a:solidFill>
              </a:defRPr>
            </a:lvl4pPr>
            <a:lvl5pPr marL="2286000" lvl="4" indent="-228600" algn="l">
              <a:lnSpc>
                <a:spcPct val="100000"/>
              </a:lnSpc>
              <a:spcBef>
                <a:spcPts val="1000"/>
              </a:spcBef>
              <a:spcAft>
                <a:spcPts val="0"/>
              </a:spcAft>
              <a:buSzPts val="1400"/>
              <a:buNone/>
              <a:defRPr sz="1400">
                <a:solidFill>
                  <a:schemeClr val="lt1"/>
                </a:solidFill>
              </a:defRPr>
            </a:lvl5pPr>
            <a:lvl6pPr marL="2743200" lvl="5" indent="-228600" algn="l">
              <a:lnSpc>
                <a:spcPct val="100000"/>
              </a:lnSpc>
              <a:spcBef>
                <a:spcPts val="1000"/>
              </a:spcBef>
              <a:spcAft>
                <a:spcPts val="0"/>
              </a:spcAft>
              <a:buSzPts val="1400"/>
              <a:buNone/>
              <a:defRPr sz="1400">
                <a:solidFill>
                  <a:schemeClr val="lt1"/>
                </a:solidFill>
              </a:defRPr>
            </a:lvl6pPr>
            <a:lvl7pPr marL="3200400" lvl="6" indent="-228600" algn="l">
              <a:lnSpc>
                <a:spcPct val="100000"/>
              </a:lnSpc>
              <a:spcBef>
                <a:spcPts val="1000"/>
              </a:spcBef>
              <a:spcAft>
                <a:spcPts val="0"/>
              </a:spcAft>
              <a:buSzPts val="1400"/>
              <a:buNone/>
              <a:defRPr sz="1400">
                <a:solidFill>
                  <a:schemeClr val="lt1"/>
                </a:solidFill>
              </a:defRPr>
            </a:lvl7pPr>
            <a:lvl8pPr marL="3657600" lvl="7" indent="-228600" algn="l">
              <a:lnSpc>
                <a:spcPct val="100000"/>
              </a:lnSpc>
              <a:spcBef>
                <a:spcPts val="1000"/>
              </a:spcBef>
              <a:spcAft>
                <a:spcPts val="0"/>
              </a:spcAft>
              <a:buSzPts val="1400"/>
              <a:buNone/>
              <a:defRPr sz="1400">
                <a:solidFill>
                  <a:schemeClr val="lt1"/>
                </a:solidFill>
              </a:defRPr>
            </a:lvl8pPr>
            <a:lvl9pPr marL="4114800" lvl="8" indent="-228600" algn="l">
              <a:lnSpc>
                <a:spcPct val="100000"/>
              </a:lnSpc>
              <a:spcBef>
                <a:spcPts val="1000"/>
              </a:spcBef>
              <a:spcAft>
                <a:spcPts val="1000"/>
              </a:spcAft>
              <a:buSzPts val="1400"/>
              <a:buNone/>
              <a:defRPr sz="1400">
                <a:solidFill>
                  <a:schemeClr val="lt1"/>
                </a:solidFill>
              </a:defRPr>
            </a:lvl9pPr>
          </a:lstStyle>
          <a:p>
            <a:endParaRPr/>
          </a:p>
        </p:txBody>
      </p:sp>
      <p:sp>
        <p:nvSpPr>
          <p:cNvPr id="29" name="Google Shape;29;p20"/>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0"/>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0"/>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pic>
        <p:nvPicPr>
          <p:cNvPr id="33" name="Google Shape;33;p21"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34" name="Google Shape;34;p21"/>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1"/>
          <p:cNvSpPr txBox="1">
            <a:spLocks noGrp="1"/>
          </p:cNvSpPr>
          <p:nvPr>
            <p:ph type="body" idx="1"/>
          </p:nvPr>
        </p:nvSpPr>
        <p:spPr>
          <a:xfrm>
            <a:off x="685802" y="2142067"/>
            <a:ext cx="4995334" cy="3649134"/>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36" name="Google Shape;36;p21"/>
          <p:cNvSpPr txBox="1">
            <a:spLocks noGrp="1"/>
          </p:cNvSpPr>
          <p:nvPr>
            <p:ph type="body" idx="2"/>
          </p:nvPr>
        </p:nvSpPr>
        <p:spPr>
          <a:xfrm>
            <a:off x="5821895" y="2142067"/>
            <a:ext cx="4995332" cy="3649133"/>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37" name="Google Shape;37;p21"/>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1"/>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1"/>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2"/>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6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2"/>
          <p:cNvSpPr txBox="1">
            <a:spLocks noGrp="1"/>
          </p:cNvSpPr>
          <p:nvPr>
            <p:ph type="body" idx="1"/>
          </p:nvPr>
        </p:nvSpPr>
        <p:spPr>
          <a:xfrm>
            <a:off x="973670" y="2218267"/>
            <a:ext cx="4709054"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SzPts val="2800"/>
              <a:buNone/>
              <a:defRPr sz="2800" b="0"/>
            </a:lvl1pPr>
            <a:lvl2pPr marL="914400" lvl="1" indent="-228600" algn="l">
              <a:lnSpc>
                <a:spcPct val="100000"/>
              </a:lnSpc>
              <a:spcBef>
                <a:spcPts val="1000"/>
              </a:spcBef>
              <a:spcAft>
                <a:spcPts val="0"/>
              </a:spcAft>
              <a:buSzPts val="2000"/>
              <a:buNone/>
              <a:defRPr sz="20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1000"/>
              </a:spcAft>
              <a:buSzPts val="1600"/>
              <a:buNone/>
              <a:defRPr sz="1600" b="1"/>
            </a:lvl9pPr>
          </a:lstStyle>
          <a:p>
            <a:endParaRPr/>
          </a:p>
        </p:txBody>
      </p:sp>
      <p:sp>
        <p:nvSpPr>
          <p:cNvPr id="43" name="Google Shape;43;p22"/>
          <p:cNvSpPr txBox="1">
            <a:spLocks noGrp="1"/>
          </p:cNvSpPr>
          <p:nvPr>
            <p:ph type="body" idx="2"/>
          </p:nvPr>
        </p:nvSpPr>
        <p:spPr>
          <a:xfrm>
            <a:off x="685801" y="2870201"/>
            <a:ext cx="4996923" cy="2920998"/>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44" name="Google Shape;44;p22"/>
          <p:cNvSpPr txBox="1">
            <a:spLocks noGrp="1"/>
          </p:cNvSpPr>
          <p:nvPr>
            <p:ph type="body" idx="3"/>
          </p:nvPr>
        </p:nvSpPr>
        <p:spPr>
          <a:xfrm>
            <a:off x="6096003" y="2226734"/>
            <a:ext cx="4722813"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SzPts val="2800"/>
              <a:buNone/>
              <a:defRPr sz="2800" b="0"/>
            </a:lvl1pPr>
            <a:lvl2pPr marL="914400" lvl="1" indent="-228600" algn="l">
              <a:lnSpc>
                <a:spcPct val="100000"/>
              </a:lnSpc>
              <a:spcBef>
                <a:spcPts val="1000"/>
              </a:spcBef>
              <a:spcAft>
                <a:spcPts val="0"/>
              </a:spcAft>
              <a:buSzPts val="2000"/>
              <a:buNone/>
              <a:defRPr sz="20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1000"/>
              </a:spcAft>
              <a:buSzPts val="1600"/>
              <a:buNone/>
              <a:defRPr sz="1600" b="1"/>
            </a:lvl9pPr>
          </a:lstStyle>
          <a:p>
            <a:endParaRPr/>
          </a:p>
        </p:txBody>
      </p:sp>
      <p:sp>
        <p:nvSpPr>
          <p:cNvPr id="45" name="Google Shape;45;p22"/>
          <p:cNvSpPr txBox="1">
            <a:spLocks noGrp="1"/>
          </p:cNvSpPr>
          <p:nvPr>
            <p:ph type="body" idx="4"/>
          </p:nvPr>
        </p:nvSpPr>
        <p:spPr>
          <a:xfrm>
            <a:off x="5823483" y="2870201"/>
            <a:ext cx="4995334" cy="2920998"/>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46" name="Google Shape;46;p22"/>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2"/>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2"/>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pic>
        <p:nvPicPr>
          <p:cNvPr id="56" name="Google Shape;56;p24"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57" name="Google Shape;57;p24"/>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24"/>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4"/>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pic>
        <p:nvPicPr>
          <p:cNvPr id="61" name="Google Shape;61;p25"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62" name="Google Shape;62;p25"/>
          <p:cNvSpPr txBox="1">
            <a:spLocks noGrp="1"/>
          </p:cNvSpPr>
          <p:nvPr>
            <p:ph type="title"/>
          </p:nvPr>
        </p:nvSpPr>
        <p:spPr>
          <a:xfrm>
            <a:off x="685800" y="2074333"/>
            <a:ext cx="3680885" cy="13716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400"/>
              <a:buFont typeface="Calibri"/>
              <a:buNone/>
              <a:defRPr sz="2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5"/>
          <p:cNvSpPr txBox="1">
            <a:spLocks noGrp="1"/>
          </p:cNvSpPr>
          <p:nvPr>
            <p:ph type="body" idx="1"/>
          </p:nvPr>
        </p:nvSpPr>
        <p:spPr>
          <a:xfrm>
            <a:off x="4648201" y="609601"/>
            <a:ext cx="6169026" cy="5181600"/>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1000"/>
              </a:spcAft>
              <a:buSzPts val="1800"/>
              <a:buChar char="•"/>
              <a:defRPr/>
            </a:lvl9pPr>
          </a:lstStyle>
          <a:p>
            <a:endParaRPr/>
          </a:p>
        </p:txBody>
      </p:sp>
      <p:sp>
        <p:nvSpPr>
          <p:cNvPr id="64" name="Google Shape;64;p25"/>
          <p:cNvSpPr txBox="1">
            <a:spLocks noGrp="1"/>
          </p:cNvSpPr>
          <p:nvPr>
            <p:ph type="body" idx="2"/>
          </p:nvPr>
        </p:nvSpPr>
        <p:spPr>
          <a:xfrm>
            <a:off x="685800" y="3445933"/>
            <a:ext cx="3680885" cy="18288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SzPts val="1600"/>
              <a:buNone/>
              <a:defRPr sz="1600"/>
            </a:lvl1pPr>
            <a:lvl2pPr marL="914400" lvl="1" indent="-228600" algn="l">
              <a:lnSpc>
                <a:spcPct val="100000"/>
              </a:lnSpc>
              <a:spcBef>
                <a:spcPts val="1000"/>
              </a:spcBef>
              <a:spcAft>
                <a:spcPts val="0"/>
              </a:spcAft>
              <a:buSzPts val="1200"/>
              <a:buNone/>
              <a:defRPr sz="1200"/>
            </a:lvl2pPr>
            <a:lvl3pPr marL="1371600" lvl="2" indent="-228600" algn="l">
              <a:lnSpc>
                <a:spcPct val="100000"/>
              </a:lnSpc>
              <a:spcBef>
                <a:spcPts val="1000"/>
              </a:spcBef>
              <a:spcAft>
                <a:spcPts val="0"/>
              </a:spcAft>
              <a:buSzPts val="1000"/>
              <a:buNone/>
              <a:defRPr sz="1000"/>
            </a:lvl3pPr>
            <a:lvl4pPr marL="1828800" lvl="3" indent="-228600" algn="l">
              <a:lnSpc>
                <a:spcPct val="100000"/>
              </a:lnSpc>
              <a:spcBef>
                <a:spcPts val="1000"/>
              </a:spcBef>
              <a:spcAft>
                <a:spcPts val="0"/>
              </a:spcAft>
              <a:buSzPts val="900"/>
              <a:buNone/>
              <a:defRPr sz="900"/>
            </a:lvl4pPr>
            <a:lvl5pPr marL="2286000" lvl="4" indent="-228600" algn="l">
              <a:lnSpc>
                <a:spcPct val="100000"/>
              </a:lnSpc>
              <a:spcBef>
                <a:spcPts val="1000"/>
              </a:spcBef>
              <a:spcAft>
                <a:spcPts val="0"/>
              </a:spcAft>
              <a:buSzPts val="900"/>
              <a:buNone/>
              <a:defRPr sz="900"/>
            </a:lvl5pPr>
            <a:lvl6pPr marL="2743200" lvl="5" indent="-228600" algn="l">
              <a:lnSpc>
                <a:spcPct val="100000"/>
              </a:lnSpc>
              <a:spcBef>
                <a:spcPts val="1000"/>
              </a:spcBef>
              <a:spcAft>
                <a:spcPts val="0"/>
              </a:spcAft>
              <a:buSzPts val="900"/>
              <a:buNone/>
              <a:defRPr sz="900"/>
            </a:lvl6pPr>
            <a:lvl7pPr marL="3200400" lvl="6" indent="-228600" algn="l">
              <a:lnSpc>
                <a:spcPct val="100000"/>
              </a:lnSpc>
              <a:spcBef>
                <a:spcPts val="1000"/>
              </a:spcBef>
              <a:spcAft>
                <a:spcPts val="0"/>
              </a:spcAft>
              <a:buSzPts val="900"/>
              <a:buNone/>
              <a:defRPr sz="900"/>
            </a:lvl7pPr>
            <a:lvl8pPr marL="3657600" lvl="7" indent="-228600" algn="l">
              <a:lnSpc>
                <a:spcPct val="100000"/>
              </a:lnSpc>
              <a:spcBef>
                <a:spcPts val="1000"/>
              </a:spcBef>
              <a:spcAft>
                <a:spcPts val="0"/>
              </a:spcAft>
              <a:buSzPts val="900"/>
              <a:buNone/>
              <a:defRPr sz="900"/>
            </a:lvl8pPr>
            <a:lvl9pPr marL="4114800" lvl="8" indent="-228600" algn="l">
              <a:lnSpc>
                <a:spcPct val="100000"/>
              </a:lnSpc>
              <a:spcBef>
                <a:spcPts val="1000"/>
              </a:spcBef>
              <a:spcAft>
                <a:spcPts val="1000"/>
              </a:spcAft>
              <a:buSzPts val="900"/>
              <a:buNone/>
              <a:defRPr sz="900"/>
            </a:lvl9pPr>
          </a:lstStyle>
          <a:p>
            <a:endParaRPr/>
          </a:p>
        </p:txBody>
      </p:sp>
      <p:sp>
        <p:nvSpPr>
          <p:cNvPr id="65" name="Google Shape;65;p25"/>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5"/>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5"/>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pic>
        <p:nvPicPr>
          <p:cNvPr id="69" name="Google Shape;69;p26"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70" name="Google Shape;70;p26"/>
          <p:cNvSpPr txBox="1">
            <a:spLocks noGrp="1"/>
          </p:cNvSpPr>
          <p:nvPr>
            <p:ph type="title"/>
          </p:nvPr>
        </p:nvSpPr>
        <p:spPr>
          <a:xfrm>
            <a:off x="685800" y="1600200"/>
            <a:ext cx="6164653" cy="13716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800"/>
              <a:buFont typeface="Calibri"/>
              <a:buNone/>
              <a:defRPr sz="28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6"/>
          <p:cNvSpPr>
            <a:spLocks noGrp="1"/>
          </p:cNvSpPr>
          <p:nvPr>
            <p:ph type="pic" idx="2"/>
          </p:nvPr>
        </p:nvSpPr>
        <p:spPr>
          <a:xfrm>
            <a:off x="7536253" y="914400"/>
            <a:ext cx="3280974" cy="4572000"/>
          </a:xfrm>
          <a:prstGeom prst="roundRect">
            <a:avLst>
              <a:gd name="adj" fmla="val 4280"/>
            </a:avLst>
          </a:prstGeom>
          <a:noFill/>
          <a:ln w="50800" cap="sq" cmpd="dbl">
            <a:solidFill>
              <a:srgbClr val="FFFFFF"/>
            </a:solidFill>
            <a:prstDash val="solid"/>
            <a:miter lim="800000"/>
            <a:headEnd type="none" w="sm" len="sm"/>
            <a:tailEnd type="none" w="sm" len="sm"/>
          </a:ln>
          <a:effectLst>
            <a:outerShdw blurRad="254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1pPr>
            <a:lvl2pPr marR="0" lvl="1"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2pPr>
            <a:lvl3pPr marR="0" lvl="2"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3pPr>
            <a:lvl4pPr marR="0" lvl="3"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4pPr>
            <a:lvl5pPr marR="0" lvl="4"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5pPr>
            <a:lvl6pPr marR="0" lvl="5"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6pPr>
            <a:lvl7pPr marR="0" lvl="6"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7pPr>
            <a:lvl8pPr marR="0" lvl="7"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8pPr>
            <a:lvl9pPr marR="0" lvl="8" algn="l" rtl="0">
              <a:lnSpc>
                <a:spcPct val="100000"/>
              </a:lnSpc>
              <a:spcBef>
                <a:spcPts val="1000"/>
              </a:spcBef>
              <a:spcAft>
                <a:spcPts val="1000"/>
              </a:spcAft>
              <a:buClr>
                <a:schemeClr val="lt1"/>
              </a:buClr>
              <a:buSzPts val="1600"/>
              <a:buFont typeface="Arial"/>
              <a:buNone/>
              <a:defRPr sz="1600" b="0" i="0" u="none" strike="noStrike" cap="none">
                <a:solidFill>
                  <a:schemeClr val="lt1"/>
                </a:solidFill>
                <a:latin typeface="Calibri"/>
                <a:ea typeface="Calibri"/>
                <a:cs typeface="Calibri"/>
                <a:sym typeface="Calibri"/>
              </a:defRPr>
            </a:lvl9pPr>
          </a:lstStyle>
          <a:p>
            <a:endParaRPr/>
          </a:p>
        </p:txBody>
      </p:sp>
      <p:sp>
        <p:nvSpPr>
          <p:cNvPr id="72" name="Google Shape;72;p26"/>
          <p:cNvSpPr txBox="1">
            <a:spLocks noGrp="1"/>
          </p:cNvSpPr>
          <p:nvPr>
            <p:ph type="body" idx="1"/>
          </p:nvPr>
        </p:nvSpPr>
        <p:spPr>
          <a:xfrm>
            <a:off x="685800" y="2971800"/>
            <a:ext cx="6164653" cy="18288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SzPts val="1800"/>
              <a:buNone/>
              <a:defRPr sz="1800"/>
            </a:lvl1pPr>
            <a:lvl2pPr marL="914400" lvl="1" indent="-228600" algn="l">
              <a:lnSpc>
                <a:spcPct val="100000"/>
              </a:lnSpc>
              <a:spcBef>
                <a:spcPts val="1000"/>
              </a:spcBef>
              <a:spcAft>
                <a:spcPts val="0"/>
              </a:spcAft>
              <a:buSzPts val="1200"/>
              <a:buNone/>
              <a:defRPr sz="1200"/>
            </a:lvl2pPr>
            <a:lvl3pPr marL="1371600" lvl="2" indent="-228600" algn="l">
              <a:lnSpc>
                <a:spcPct val="100000"/>
              </a:lnSpc>
              <a:spcBef>
                <a:spcPts val="1000"/>
              </a:spcBef>
              <a:spcAft>
                <a:spcPts val="0"/>
              </a:spcAft>
              <a:buSzPts val="1000"/>
              <a:buNone/>
              <a:defRPr sz="1000"/>
            </a:lvl3pPr>
            <a:lvl4pPr marL="1828800" lvl="3" indent="-228600" algn="l">
              <a:lnSpc>
                <a:spcPct val="100000"/>
              </a:lnSpc>
              <a:spcBef>
                <a:spcPts val="1000"/>
              </a:spcBef>
              <a:spcAft>
                <a:spcPts val="0"/>
              </a:spcAft>
              <a:buSzPts val="900"/>
              <a:buNone/>
              <a:defRPr sz="900"/>
            </a:lvl4pPr>
            <a:lvl5pPr marL="2286000" lvl="4" indent="-228600" algn="l">
              <a:lnSpc>
                <a:spcPct val="100000"/>
              </a:lnSpc>
              <a:spcBef>
                <a:spcPts val="1000"/>
              </a:spcBef>
              <a:spcAft>
                <a:spcPts val="0"/>
              </a:spcAft>
              <a:buSzPts val="900"/>
              <a:buNone/>
              <a:defRPr sz="900"/>
            </a:lvl5pPr>
            <a:lvl6pPr marL="2743200" lvl="5" indent="-228600" algn="l">
              <a:lnSpc>
                <a:spcPct val="100000"/>
              </a:lnSpc>
              <a:spcBef>
                <a:spcPts val="1000"/>
              </a:spcBef>
              <a:spcAft>
                <a:spcPts val="0"/>
              </a:spcAft>
              <a:buSzPts val="900"/>
              <a:buNone/>
              <a:defRPr sz="900"/>
            </a:lvl6pPr>
            <a:lvl7pPr marL="3200400" lvl="6" indent="-228600" algn="l">
              <a:lnSpc>
                <a:spcPct val="100000"/>
              </a:lnSpc>
              <a:spcBef>
                <a:spcPts val="1000"/>
              </a:spcBef>
              <a:spcAft>
                <a:spcPts val="0"/>
              </a:spcAft>
              <a:buSzPts val="900"/>
              <a:buNone/>
              <a:defRPr sz="900"/>
            </a:lvl7pPr>
            <a:lvl8pPr marL="3657600" lvl="7" indent="-228600" algn="l">
              <a:lnSpc>
                <a:spcPct val="100000"/>
              </a:lnSpc>
              <a:spcBef>
                <a:spcPts val="1000"/>
              </a:spcBef>
              <a:spcAft>
                <a:spcPts val="0"/>
              </a:spcAft>
              <a:buSzPts val="900"/>
              <a:buNone/>
              <a:defRPr sz="900"/>
            </a:lvl8pPr>
            <a:lvl9pPr marL="4114800" lvl="8" indent="-228600" algn="l">
              <a:lnSpc>
                <a:spcPct val="100000"/>
              </a:lnSpc>
              <a:spcBef>
                <a:spcPts val="1000"/>
              </a:spcBef>
              <a:spcAft>
                <a:spcPts val="1000"/>
              </a:spcAft>
              <a:buSzPts val="900"/>
              <a:buNone/>
              <a:defRPr sz="900"/>
            </a:lvl9pPr>
          </a:lstStyle>
          <a:p>
            <a:endParaRPr/>
          </a:p>
        </p:txBody>
      </p:sp>
      <p:sp>
        <p:nvSpPr>
          <p:cNvPr id="73" name="Google Shape;73;p26"/>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6"/>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6"/>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6"/>
        <p:cNvGrpSpPr/>
        <p:nvPr/>
      </p:nvGrpSpPr>
      <p:grpSpPr>
        <a:xfrm>
          <a:off x="0" y="0"/>
          <a:ext cx="0" cy="0"/>
          <a:chOff x="0" y="0"/>
          <a:chExt cx="0" cy="0"/>
        </a:xfrm>
      </p:grpSpPr>
      <p:pic>
        <p:nvPicPr>
          <p:cNvPr id="77" name="Google Shape;77;p27"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78" name="Google Shape;78;p27"/>
          <p:cNvSpPr txBox="1">
            <a:spLocks noGrp="1"/>
          </p:cNvSpPr>
          <p:nvPr>
            <p:ph type="title"/>
          </p:nvPr>
        </p:nvSpPr>
        <p:spPr>
          <a:xfrm>
            <a:off x="685800" y="4732865"/>
            <a:ext cx="10131427"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400"/>
              <a:buFont typeface="Calibri"/>
              <a:buNone/>
              <a:defRPr sz="2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7"/>
          <p:cNvSpPr>
            <a:spLocks noGrp="1"/>
          </p:cNvSpPr>
          <p:nvPr>
            <p:ph type="pic" idx="2"/>
          </p:nvPr>
        </p:nvSpPr>
        <p:spPr>
          <a:xfrm>
            <a:off x="1371600" y="932112"/>
            <a:ext cx="8759827" cy="3164976"/>
          </a:xfrm>
          <a:prstGeom prst="roundRect">
            <a:avLst>
              <a:gd name="adj" fmla="val 4380"/>
            </a:avLst>
          </a:prstGeom>
          <a:noFill/>
          <a:ln w="50800" cap="sq" cmpd="dbl">
            <a:solidFill>
              <a:srgbClr val="FFFFFF"/>
            </a:solidFill>
            <a:prstDash val="solid"/>
            <a:miter lim="800000"/>
            <a:headEnd type="none" w="sm" len="sm"/>
            <a:tailEnd type="none" w="sm" len="sm"/>
          </a:ln>
          <a:effectLst>
            <a:outerShdw blurRad="254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1pPr>
            <a:lvl2pPr marR="0" lvl="1"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2pPr>
            <a:lvl3pPr marR="0" lvl="2"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3pPr>
            <a:lvl4pPr marR="0" lvl="3"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4pPr>
            <a:lvl5pPr marR="0" lvl="4"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5pPr>
            <a:lvl6pPr marR="0" lvl="5"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6pPr>
            <a:lvl7pPr marR="0" lvl="6"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7pPr>
            <a:lvl8pPr marR="0" lvl="7" algn="l"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8pPr>
            <a:lvl9pPr marR="0" lvl="8" algn="l" rtl="0">
              <a:lnSpc>
                <a:spcPct val="100000"/>
              </a:lnSpc>
              <a:spcBef>
                <a:spcPts val="1000"/>
              </a:spcBef>
              <a:spcAft>
                <a:spcPts val="1000"/>
              </a:spcAft>
              <a:buClr>
                <a:schemeClr val="lt1"/>
              </a:buClr>
              <a:buSzPts val="1600"/>
              <a:buFont typeface="Arial"/>
              <a:buNone/>
              <a:defRPr sz="1600" b="0" i="0" u="none" strike="noStrike" cap="none">
                <a:solidFill>
                  <a:schemeClr val="lt1"/>
                </a:solidFill>
                <a:latin typeface="Calibri"/>
                <a:ea typeface="Calibri"/>
                <a:cs typeface="Calibri"/>
                <a:sym typeface="Calibri"/>
              </a:defRPr>
            </a:lvl9pPr>
          </a:lstStyle>
          <a:p>
            <a:endParaRPr/>
          </a:p>
        </p:txBody>
      </p:sp>
      <p:sp>
        <p:nvSpPr>
          <p:cNvPr id="80" name="Google Shape;80;p27"/>
          <p:cNvSpPr txBox="1">
            <a:spLocks noGrp="1"/>
          </p:cNvSpPr>
          <p:nvPr>
            <p:ph type="body" idx="1"/>
          </p:nvPr>
        </p:nvSpPr>
        <p:spPr>
          <a:xfrm>
            <a:off x="685800" y="5299603"/>
            <a:ext cx="10131427" cy="49371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SzPts val="1400"/>
              <a:buNone/>
              <a:defRPr sz="1400"/>
            </a:lvl1pPr>
            <a:lvl2pPr marL="914400" lvl="1" indent="-228600" algn="l">
              <a:lnSpc>
                <a:spcPct val="100000"/>
              </a:lnSpc>
              <a:spcBef>
                <a:spcPts val="1000"/>
              </a:spcBef>
              <a:spcAft>
                <a:spcPts val="0"/>
              </a:spcAft>
              <a:buSzPts val="1200"/>
              <a:buNone/>
              <a:defRPr sz="1200"/>
            </a:lvl2pPr>
            <a:lvl3pPr marL="1371600" lvl="2" indent="-228600" algn="l">
              <a:lnSpc>
                <a:spcPct val="100000"/>
              </a:lnSpc>
              <a:spcBef>
                <a:spcPts val="1000"/>
              </a:spcBef>
              <a:spcAft>
                <a:spcPts val="0"/>
              </a:spcAft>
              <a:buSzPts val="1000"/>
              <a:buNone/>
              <a:defRPr sz="1000"/>
            </a:lvl3pPr>
            <a:lvl4pPr marL="1828800" lvl="3" indent="-228600" algn="l">
              <a:lnSpc>
                <a:spcPct val="100000"/>
              </a:lnSpc>
              <a:spcBef>
                <a:spcPts val="1000"/>
              </a:spcBef>
              <a:spcAft>
                <a:spcPts val="0"/>
              </a:spcAft>
              <a:buSzPts val="900"/>
              <a:buNone/>
              <a:defRPr sz="900"/>
            </a:lvl4pPr>
            <a:lvl5pPr marL="2286000" lvl="4" indent="-228600" algn="l">
              <a:lnSpc>
                <a:spcPct val="100000"/>
              </a:lnSpc>
              <a:spcBef>
                <a:spcPts val="1000"/>
              </a:spcBef>
              <a:spcAft>
                <a:spcPts val="0"/>
              </a:spcAft>
              <a:buSzPts val="900"/>
              <a:buNone/>
              <a:defRPr sz="900"/>
            </a:lvl5pPr>
            <a:lvl6pPr marL="2743200" lvl="5" indent="-228600" algn="l">
              <a:lnSpc>
                <a:spcPct val="100000"/>
              </a:lnSpc>
              <a:spcBef>
                <a:spcPts val="1000"/>
              </a:spcBef>
              <a:spcAft>
                <a:spcPts val="0"/>
              </a:spcAft>
              <a:buSzPts val="900"/>
              <a:buNone/>
              <a:defRPr sz="900"/>
            </a:lvl6pPr>
            <a:lvl7pPr marL="3200400" lvl="6" indent="-228600" algn="l">
              <a:lnSpc>
                <a:spcPct val="100000"/>
              </a:lnSpc>
              <a:spcBef>
                <a:spcPts val="1000"/>
              </a:spcBef>
              <a:spcAft>
                <a:spcPts val="0"/>
              </a:spcAft>
              <a:buSzPts val="900"/>
              <a:buNone/>
              <a:defRPr sz="900"/>
            </a:lvl7pPr>
            <a:lvl8pPr marL="3657600" lvl="7" indent="-228600" algn="l">
              <a:lnSpc>
                <a:spcPct val="100000"/>
              </a:lnSpc>
              <a:spcBef>
                <a:spcPts val="1000"/>
              </a:spcBef>
              <a:spcAft>
                <a:spcPts val="0"/>
              </a:spcAft>
              <a:buSzPts val="900"/>
              <a:buNone/>
              <a:defRPr sz="900"/>
            </a:lvl8pPr>
            <a:lvl9pPr marL="4114800" lvl="8" indent="-228600" algn="l">
              <a:lnSpc>
                <a:spcPct val="100000"/>
              </a:lnSpc>
              <a:spcBef>
                <a:spcPts val="1000"/>
              </a:spcBef>
              <a:spcAft>
                <a:spcPts val="1000"/>
              </a:spcAft>
              <a:buSzPts val="900"/>
              <a:buNone/>
              <a:defRPr sz="900"/>
            </a:lvl9pPr>
          </a:lstStyle>
          <a:p>
            <a:endParaRPr/>
          </a:p>
        </p:txBody>
      </p:sp>
      <p:sp>
        <p:nvSpPr>
          <p:cNvPr id="81" name="Google Shape;81;p27"/>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7"/>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7"/>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8">
            <a:alphaModFix/>
          </a:blip>
          <a:stretch>
            <a:fillRect/>
          </a:stretch>
        </a:blipFill>
        <a:effectLst/>
      </p:bgPr>
    </p:bg>
    <p:spTree>
      <p:nvGrpSpPr>
        <p:cNvPr id="1" name="Shape 5"/>
        <p:cNvGrpSpPr/>
        <p:nvPr/>
      </p:nvGrpSpPr>
      <p:grpSpPr>
        <a:xfrm>
          <a:off x="0" y="0"/>
          <a:ext cx="0" cy="0"/>
          <a:chOff x="0" y="0"/>
          <a:chExt cx="0" cy="0"/>
        </a:xfrm>
      </p:grpSpPr>
      <p:sp>
        <p:nvSpPr>
          <p:cNvPr id="6" name="Google Shape;6;p17"/>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chemeClr val="lt1"/>
              </a:buClr>
              <a:buSzPts val="3600"/>
              <a:buFont typeface="Calibri"/>
              <a:buNone/>
              <a:defRPr sz="36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9pPr>
          </a:lstStyle>
          <a:p>
            <a:endParaRPr/>
          </a:p>
        </p:txBody>
      </p:sp>
      <p:sp>
        <p:nvSpPr>
          <p:cNvPr id="7" name="Google Shape;7;p17"/>
          <p:cNvSpPr txBox="1">
            <a:spLocks noGrp="1"/>
          </p:cNvSpPr>
          <p:nvPr>
            <p:ph type="body" idx="1"/>
          </p:nvPr>
        </p:nvSpPr>
        <p:spPr>
          <a:xfrm>
            <a:off x="685801" y="2142067"/>
            <a:ext cx="10131425" cy="3649133"/>
          </a:xfrm>
          <a:prstGeom prst="rect">
            <a:avLst/>
          </a:prstGeom>
          <a:noFill/>
          <a:ln>
            <a:noFill/>
          </a:ln>
        </p:spPr>
        <p:txBody>
          <a:bodyPr spcFirstLastPara="1" wrap="square" lIns="91425" tIns="45700" rIns="91425" bIns="45700" anchor="ctr" anchorCtr="0">
            <a:normAutofit/>
          </a:bodyPr>
          <a:lstStyle>
            <a:lvl1pPr marL="457200" marR="0" lvl="0" indent="-342900" algn="l" rtl="0">
              <a:lnSpc>
                <a:spcPct val="100000"/>
              </a:lnSpc>
              <a:spcBef>
                <a:spcPts val="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1pPr>
            <a:lvl2pPr marL="914400" marR="0" lvl="1" indent="-330200" algn="l" rtl="0">
              <a:lnSpc>
                <a:spcPct val="100000"/>
              </a:lnSpc>
              <a:spcBef>
                <a:spcPts val="100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2pPr>
            <a:lvl3pPr marL="1371600" marR="0" lvl="2" indent="-317500" algn="l" rtl="0">
              <a:lnSpc>
                <a:spcPct val="100000"/>
              </a:lnSpc>
              <a:spcBef>
                <a:spcPts val="10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3pPr>
            <a:lvl4pPr marL="1828800" marR="0" lvl="3"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4pPr>
            <a:lvl5pPr marL="2286000" marR="0" lvl="4"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5pPr>
            <a:lvl6pPr marL="2743200" marR="0" lvl="5"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6pPr>
            <a:lvl7pPr marL="3200400" marR="0" lvl="6"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7pPr>
            <a:lvl8pPr marL="3657600" marR="0" lvl="7"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8pPr>
            <a:lvl9pPr marL="4114800" marR="0" lvl="8" indent="-304800" algn="l" rtl="0">
              <a:lnSpc>
                <a:spcPct val="100000"/>
              </a:lnSpc>
              <a:spcBef>
                <a:spcPts val="1000"/>
              </a:spcBef>
              <a:spcAft>
                <a:spcPts val="100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9pPr>
          </a:lstStyle>
          <a:p>
            <a:endParaRPr/>
          </a:p>
        </p:txBody>
      </p:sp>
      <p:sp>
        <p:nvSpPr>
          <p:cNvPr id="8" name="Google Shape;8;p17"/>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9pPr>
          </a:lstStyle>
          <a:p>
            <a:endParaRPr/>
          </a:p>
        </p:txBody>
      </p:sp>
      <p:sp>
        <p:nvSpPr>
          <p:cNvPr id="9" name="Google Shape;9;p17"/>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9pPr>
          </a:lstStyle>
          <a:p>
            <a:endParaRPr/>
          </a:p>
        </p:txBody>
      </p:sp>
      <p:sp>
        <p:nvSpPr>
          <p:cNvPr id="10" name="Google Shape;10;p17"/>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 Id="rId14" Type="http://schemas.openxmlformats.org/officeDocument/2006/relationships/image" Target="../media/image2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srrobert50/federal-superfund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lt1"/>
              </a:buClr>
              <a:buSzPts val="4800"/>
              <a:buFont typeface="Calibri"/>
              <a:buNone/>
            </a:pPr>
            <a:r>
              <a:rPr lang="en-US"/>
              <a:t>SUPERFUND SITE MAPPING REVISITED: PREDICTIONS</a:t>
            </a:r>
            <a:endParaRPr/>
          </a:p>
        </p:txBody>
      </p:sp>
      <p:sp>
        <p:nvSpPr>
          <p:cNvPr id="145" name="Google Shape;145;p1"/>
          <p:cNvSpPr txBox="1">
            <a:spLocks noGrp="1"/>
          </p:cNvSpPr>
          <p:nvPr>
            <p:ph type="subTitle" idx="1"/>
          </p:nvPr>
        </p:nvSpPr>
        <p:spPr>
          <a:xfrm>
            <a:off x="3962399" y="4385732"/>
            <a:ext cx="7197726" cy="1405467"/>
          </a:xfrm>
          <a:prstGeom prst="rect">
            <a:avLst/>
          </a:prstGeom>
          <a:noFill/>
          <a:ln>
            <a:noFill/>
          </a:ln>
        </p:spPr>
        <p:txBody>
          <a:bodyPr spcFirstLastPara="1" wrap="square" lIns="91425" tIns="45700" rIns="91425" bIns="45700" anchor="t" anchorCtr="0">
            <a:normAutofit/>
          </a:bodyPr>
          <a:lstStyle/>
          <a:p>
            <a:pPr marL="0" lvl="0" indent="0" algn="r" rtl="0">
              <a:lnSpc>
                <a:spcPct val="100000"/>
              </a:lnSpc>
              <a:spcBef>
                <a:spcPts val="0"/>
              </a:spcBef>
              <a:spcAft>
                <a:spcPts val="0"/>
              </a:spcAft>
              <a:buSzPts val="1800"/>
              <a:buNone/>
            </a:pPr>
            <a:r>
              <a:rPr lang="en-US"/>
              <a:t>PROJECT THREE</a:t>
            </a:r>
            <a:endParaRPr/>
          </a:p>
          <a:p>
            <a:pPr marL="0" lvl="0" indent="0" algn="r" rtl="0">
              <a:lnSpc>
                <a:spcPct val="100000"/>
              </a:lnSpc>
              <a:spcBef>
                <a:spcPts val="1000"/>
              </a:spcBef>
              <a:spcAft>
                <a:spcPts val="0"/>
              </a:spcAft>
              <a:buSzPts val="1800"/>
              <a:buNone/>
            </a:pPr>
            <a:r>
              <a:rPr lang="en-US"/>
              <a:t>BIG DATA ENERGY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9c3a0fcdd2_0_7"/>
          <p:cNvSpPr txBox="1">
            <a:spLocks noGrp="1"/>
          </p:cNvSpPr>
          <p:nvPr>
            <p:ph type="title"/>
          </p:nvPr>
        </p:nvSpPr>
        <p:spPr>
          <a:xfrm>
            <a:off x="685801" y="609600"/>
            <a:ext cx="10131300" cy="1456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800"/>
              <a:buNone/>
            </a:pPr>
            <a:r>
              <a:rPr lang="en-US"/>
              <a:t>THE PROCESS </a:t>
            </a:r>
            <a:endParaRPr/>
          </a:p>
        </p:txBody>
      </p:sp>
      <p:grpSp>
        <p:nvGrpSpPr>
          <p:cNvPr id="205" name="Google Shape;205;g9c3a0fcdd2_0_7"/>
          <p:cNvGrpSpPr/>
          <p:nvPr/>
        </p:nvGrpSpPr>
        <p:grpSpPr>
          <a:xfrm>
            <a:off x="691037" y="2534426"/>
            <a:ext cx="10713406" cy="2356397"/>
            <a:chOff x="5236" y="320983"/>
            <a:chExt cx="10713406" cy="2356397"/>
          </a:xfrm>
        </p:grpSpPr>
        <p:sp>
          <p:nvSpPr>
            <p:cNvPr id="206" name="Google Shape;206;g9c3a0fcdd2_0_7"/>
            <p:cNvSpPr/>
            <p:nvPr/>
          </p:nvSpPr>
          <p:spPr>
            <a:xfrm>
              <a:off x="5236" y="320983"/>
              <a:ext cx="1623243" cy="2356397"/>
            </a:xfrm>
            <a:prstGeom prst="roundRect">
              <a:avLst>
                <a:gd name="adj" fmla="val 10000"/>
              </a:avLst>
            </a:prstGeom>
            <a:solidFill>
              <a:srgbClr val="467BCF">
                <a:alpha val="89803"/>
              </a:srgbClr>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g9c3a0fcdd2_0_7"/>
            <p:cNvSpPr txBox="1"/>
            <p:nvPr/>
          </p:nvSpPr>
          <p:spPr>
            <a:xfrm>
              <a:off x="52779" y="368526"/>
              <a:ext cx="1528157" cy="2261311"/>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Step 1: Acquisition</a:t>
              </a:r>
              <a:endParaRPr/>
            </a:p>
            <a:p>
              <a:pPr marL="114300" marR="0" lvl="1" indent="-114300" algn="l" rtl="0">
                <a:lnSpc>
                  <a:spcPct val="90000"/>
                </a:lnSpc>
                <a:spcBef>
                  <a:spcPts val="630"/>
                </a:spcBef>
                <a:spcAft>
                  <a:spcPts val="0"/>
                </a:spcAft>
                <a:buClr>
                  <a:srgbClr val="000000"/>
                </a:buClr>
                <a:buSzPts val="1400"/>
                <a:buFont typeface="Arial"/>
                <a:buChar char="•"/>
              </a:pPr>
              <a:r>
                <a:rPr lang="en-US" sz="1400" b="0" i="0" u="none" strike="noStrike" cap="none">
                  <a:solidFill>
                    <a:schemeClr val="lt1"/>
                  </a:solidFill>
                  <a:latin typeface="Arial"/>
                  <a:ea typeface="Arial"/>
                  <a:cs typeface="Arial"/>
                  <a:sym typeface="Arial"/>
                </a:rPr>
                <a:t>Locate sources and download static data.</a:t>
              </a:r>
              <a:endParaRPr sz="1400" b="0" i="0" u="none" strike="noStrike" cap="none">
                <a:solidFill>
                  <a:schemeClr val="lt1"/>
                </a:solidFill>
                <a:latin typeface="Arial"/>
                <a:ea typeface="Arial"/>
                <a:cs typeface="Arial"/>
                <a:sym typeface="Arial"/>
              </a:endParaRPr>
            </a:p>
            <a:p>
              <a:pPr marL="114300" marR="0" lvl="1" indent="-114300" algn="l" rtl="0">
                <a:lnSpc>
                  <a:spcPct val="90000"/>
                </a:lnSpc>
                <a:spcBef>
                  <a:spcPts val="210"/>
                </a:spcBef>
                <a:spcAft>
                  <a:spcPts val="0"/>
                </a:spcAft>
                <a:buClr>
                  <a:srgbClr val="000000"/>
                </a:buClr>
                <a:buSzPts val="1400"/>
                <a:buFont typeface="Arial"/>
                <a:buChar char="•"/>
              </a:pPr>
              <a:r>
                <a:rPr lang="en-US" sz="1400" b="0" i="0" u="none" strike="noStrike" cap="none">
                  <a:solidFill>
                    <a:schemeClr val="lt1"/>
                  </a:solidFill>
                  <a:latin typeface="Arial"/>
                  <a:ea typeface="Arial"/>
                  <a:cs typeface="Arial"/>
                  <a:sym typeface="Arial"/>
                </a:rPr>
                <a:t>Research and review data definitions.</a:t>
              </a:r>
              <a:endParaRPr sz="1400" b="0" i="0" u="none" strike="noStrike" cap="none">
                <a:solidFill>
                  <a:schemeClr val="lt1"/>
                </a:solidFill>
                <a:latin typeface="Arial"/>
                <a:ea typeface="Arial"/>
                <a:cs typeface="Arial"/>
                <a:sym typeface="Arial"/>
              </a:endParaRPr>
            </a:p>
          </p:txBody>
        </p:sp>
        <p:sp>
          <p:nvSpPr>
            <p:cNvPr id="208" name="Google Shape;208;g9c3a0fcdd2_0_7"/>
            <p:cNvSpPr/>
            <p:nvPr/>
          </p:nvSpPr>
          <p:spPr>
            <a:xfrm>
              <a:off x="1790804" y="1297899"/>
              <a:ext cx="344127" cy="402564"/>
            </a:xfrm>
            <a:prstGeom prst="rightArrow">
              <a:avLst>
                <a:gd name="adj1" fmla="val 60000"/>
                <a:gd name="adj2" fmla="val 50000"/>
              </a:avLst>
            </a:prstGeom>
            <a:solidFill>
              <a:srgbClr val="437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g9c3a0fcdd2_0_7"/>
            <p:cNvSpPr txBox="1"/>
            <p:nvPr/>
          </p:nvSpPr>
          <p:spPr>
            <a:xfrm>
              <a:off x="1790804" y="1378412"/>
              <a:ext cx="240889" cy="24153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0" name="Google Shape;210;g9c3a0fcdd2_0_7"/>
            <p:cNvSpPr/>
            <p:nvPr/>
          </p:nvSpPr>
          <p:spPr>
            <a:xfrm>
              <a:off x="2277777" y="320983"/>
              <a:ext cx="1623243" cy="2356397"/>
            </a:xfrm>
            <a:prstGeom prst="roundRect">
              <a:avLst>
                <a:gd name="adj" fmla="val 10000"/>
              </a:avLst>
            </a:prstGeom>
            <a:solidFill>
              <a:srgbClr val="467BCF">
                <a:alpha val="80000"/>
              </a:srgbClr>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g9c3a0fcdd2_0_7"/>
            <p:cNvSpPr txBox="1"/>
            <p:nvPr/>
          </p:nvSpPr>
          <p:spPr>
            <a:xfrm>
              <a:off x="2325320" y="368526"/>
              <a:ext cx="1528157" cy="2261311"/>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rgbClr val="000000"/>
                </a:buClr>
                <a:buSzPts val="1800"/>
                <a:buFont typeface="Arial"/>
                <a:buNone/>
              </a:pPr>
              <a:r>
                <a:rPr lang="en-US" sz="1800" b="0" i="0" u="none" strike="noStrike" cap="none" dirty="0">
                  <a:solidFill>
                    <a:schemeClr val="lt1"/>
                  </a:solidFill>
                  <a:latin typeface="Arial"/>
                  <a:ea typeface="Arial"/>
                  <a:cs typeface="Arial"/>
                  <a:sym typeface="Arial"/>
                </a:rPr>
                <a:t>Step 2: Cleaning</a:t>
              </a:r>
              <a:endParaRPr sz="1800" b="0" i="0" u="none" strike="noStrike" cap="none" dirty="0">
                <a:solidFill>
                  <a:schemeClr val="lt1"/>
                </a:solidFill>
                <a:latin typeface="Arial"/>
                <a:ea typeface="Arial"/>
                <a:cs typeface="Arial"/>
                <a:sym typeface="Arial"/>
              </a:endParaRPr>
            </a:p>
            <a:p>
              <a:pPr marL="114300" marR="0" lvl="1" indent="-114300" algn="l" rtl="0">
                <a:lnSpc>
                  <a:spcPct val="90000"/>
                </a:lnSpc>
                <a:spcBef>
                  <a:spcPts val="630"/>
                </a:spcBef>
                <a:spcAft>
                  <a:spcPts val="0"/>
                </a:spcAft>
                <a:buClr>
                  <a:srgbClr val="000000"/>
                </a:buClr>
                <a:buSzPts val="1400"/>
                <a:buFont typeface="Arial"/>
                <a:buChar char="•"/>
              </a:pPr>
              <a:r>
                <a:rPr lang="en-US" sz="1400" b="0" i="0" u="none" strike="noStrike" cap="none" dirty="0">
                  <a:solidFill>
                    <a:schemeClr val="lt1"/>
                  </a:solidFill>
                  <a:latin typeface="Arial"/>
                  <a:ea typeface="Arial"/>
                  <a:cs typeface="Arial"/>
                  <a:sym typeface="Arial"/>
                </a:rPr>
                <a:t>Review data and formatting.</a:t>
              </a:r>
              <a:endParaRPr sz="1400" b="0" i="0" u="none" strike="noStrike" cap="none" dirty="0">
                <a:solidFill>
                  <a:schemeClr val="lt1"/>
                </a:solidFill>
                <a:latin typeface="Arial"/>
                <a:ea typeface="Arial"/>
                <a:cs typeface="Arial"/>
                <a:sym typeface="Arial"/>
              </a:endParaRPr>
            </a:p>
            <a:p>
              <a:pPr marL="114300" marR="0" lvl="1" indent="-114300" algn="l" rtl="0">
                <a:lnSpc>
                  <a:spcPct val="90000"/>
                </a:lnSpc>
                <a:spcBef>
                  <a:spcPts val="210"/>
                </a:spcBef>
                <a:spcAft>
                  <a:spcPts val="0"/>
                </a:spcAft>
                <a:buClr>
                  <a:srgbClr val="000000"/>
                </a:buClr>
                <a:buSzPts val="1400"/>
                <a:buFont typeface="Arial"/>
                <a:buChar char="•"/>
              </a:pPr>
              <a:r>
                <a:rPr lang="en-US" sz="1400" b="0" i="0" u="none" strike="noStrike" cap="none" dirty="0">
                  <a:solidFill>
                    <a:schemeClr val="lt1"/>
                  </a:solidFill>
                  <a:latin typeface="Arial"/>
                  <a:ea typeface="Arial"/>
                  <a:cs typeface="Arial"/>
                  <a:sym typeface="Arial"/>
                </a:rPr>
                <a:t>Import and clean data.</a:t>
              </a:r>
              <a:endParaRPr sz="1400" b="0" i="0" u="none" strike="noStrike" cap="none" dirty="0">
                <a:solidFill>
                  <a:schemeClr val="lt1"/>
                </a:solidFill>
                <a:latin typeface="Arial"/>
                <a:ea typeface="Arial"/>
                <a:cs typeface="Arial"/>
                <a:sym typeface="Arial"/>
              </a:endParaRPr>
            </a:p>
          </p:txBody>
        </p:sp>
        <p:sp>
          <p:nvSpPr>
            <p:cNvPr id="212" name="Google Shape;212;g9c3a0fcdd2_0_7"/>
            <p:cNvSpPr/>
            <p:nvPr/>
          </p:nvSpPr>
          <p:spPr>
            <a:xfrm>
              <a:off x="4063344" y="1297899"/>
              <a:ext cx="344127" cy="402564"/>
            </a:xfrm>
            <a:prstGeom prst="rightArrow">
              <a:avLst>
                <a:gd name="adj1" fmla="val 60000"/>
                <a:gd name="adj2" fmla="val 50000"/>
              </a:avLst>
            </a:prstGeom>
            <a:solidFill>
              <a:srgbClr val="6D8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g9c3a0fcdd2_0_7"/>
            <p:cNvSpPr txBox="1"/>
            <p:nvPr/>
          </p:nvSpPr>
          <p:spPr>
            <a:xfrm>
              <a:off x="4063344" y="1378412"/>
              <a:ext cx="240889" cy="24153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4" name="Google Shape;214;g9c3a0fcdd2_0_7"/>
            <p:cNvSpPr/>
            <p:nvPr/>
          </p:nvSpPr>
          <p:spPr>
            <a:xfrm>
              <a:off x="4550317" y="320983"/>
              <a:ext cx="1623243" cy="2356397"/>
            </a:xfrm>
            <a:prstGeom prst="roundRect">
              <a:avLst>
                <a:gd name="adj" fmla="val 10000"/>
              </a:avLst>
            </a:prstGeom>
            <a:solidFill>
              <a:srgbClr val="467BCF">
                <a:alpha val="69803"/>
              </a:srgbClr>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g9c3a0fcdd2_0_7"/>
            <p:cNvSpPr txBox="1"/>
            <p:nvPr/>
          </p:nvSpPr>
          <p:spPr>
            <a:xfrm>
              <a:off x="4597860" y="368526"/>
              <a:ext cx="1528157" cy="2261311"/>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Step 3: Modeling and Analysis</a:t>
              </a:r>
              <a:endParaRPr/>
            </a:p>
            <a:p>
              <a:pPr marL="114300" marR="0" lvl="1" indent="-114300" algn="l" rtl="0">
                <a:lnSpc>
                  <a:spcPct val="90000"/>
                </a:lnSpc>
                <a:spcBef>
                  <a:spcPts val="630"/>
                </a:spcBef>
                <a:spcAft>
                  <a:spcPts val="0"/>
                </a:spcAft>
                <a:buClr>
                  <a:srgbClr val="000000"/>
                </a:buClr>
                <a:buSzPts val="1400"/>
                <a:buFont typeface="Arial"/>
                <a:buChar char="•"/>
              </a:pPr>
              <a:r>
                <a:rPr lang="en-US" sz="1400" b="0" i="0" u="none" strike="noStrike" cap="none">
                  <a:solidFill>
                    <a:schemeClr val="lt1"/>
                  </a:solidFill>
                  <a:latin typeface="Arial"/>
                  <a:ea typeface="Arial"/>
                  <a:cs typeface="Arial"/>
                  <a:sym typeface="Arial"/>
                </a:rPr>
                <a:t>Generate, evaluate, and refine models</a:t>
              </a:r>
              <a:endParaRPr/>
            </a:p>
            <a:p>
              <a:pPr marL="114300" marR="0" lvl="1" indent="-114300" algn="l" rtl="0">
                <a:lnSpc>
                  <a:spcPct val="90000"/>
                </a:lnSpc>
                <a:spcBef>
                  <a:spcPts val="210"/>
                </a:spcBef>
                <a:spcAft>
                  <a:spcPts val="0"/>
                </a:spcAft>
                <a:buClr>
                  <a:srgbClr val="000000"/>
                </a:buClr>
                <a:buSzPts val="1400"/>
                <a:buFont typeface="Arial"/>
                <a:buChar char="•"/>
              </a:pPr>
              <a:r>
                <a:rPr lang="en-US" sz="1400" b="0" i="0" u="none" strike="noStrike" cap="none">
                  <a:solidFill>
                    <a:schemeClr val="lt1"/>
                  </a:solidFill>
                  <a:latin typeface="Arial"/>
                  <a:ea typeface="Arial"/>
                  <a:cs typeface="Arial"/>
                  <a:sym typeface="Arial"/>
                </a:rPr>
                <a:t>Generate and score predictions</a:t>
              </a:r>
              <a:endParaRPr/>
            </a:p>
          </p:txBody>
        </p:sp>
        <p:sp>
          <p:nvSpPr>
            <p:cNvPr id="216" name="Google Shape;216;g9c3a0fcdd2_0_7"/>
            <p:cNvSpPr/>
            <p:nvPr/>
          </p:nvSpPr>
          <p:spPr>
            <a:xfrm>
              <a:off x="6335885" y="1297899"/>
              <a:ext cx="344127" cy="402564"/>
            </a:xfrm>
            <a:prstGeom prst="rightArrow">
              <a:avLst>
                <a:gd name="adj1" fmla="val 60000"/>
                <a:gd name="adj2" fmla="val 50000"/>
              </a:avLst>
            </a:prstGeom>
            <a:solidFill>
              <a:srgbClr val="96AA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g9c3a0fcdd2_0_7"/>
            <p:cNvSpPr txBox="1"/>
            <p:nvPr/>
          </p:nvSpPr>
          <p:spPr>
            <a:xfrm>
              <a:off x="6335885" y="1378412"/>
              <a:ext cx="240889" cy="24153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8" name="Google Shape;218;g9c3a0fcdd2_0_7"/>
            <p:cNvSpPr/>
            <p:nvPr/>
          </p:nvSpPr>
          <p:spPr>
            <a:xfrm>
              <a:off x="6822858" y="320983"/>
              <a:ext cx="1623243" cy="2356397"/>
            </a:xfrm>
            <a:prstGeom prst="roundRect">
              <a:avLst>
                <a:gd name="adj" fmla="val 10000"/>
              </a:avLst>
            </a:prstGeom>
            <a:solidFill>
              <a:srgbClr val="467BCF">
                <a:alpha val="60000"/>
              </a:srgbClr>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g9c3a0fcdd2_0_7"/>
            <p:cNvSpPr txBox="1"/>
            <p:nvPr/>
          </p:nvSpPr>
          <p:spPr>
            <a:xfrm>
              <a:off x="6870401" y="368526"/>
              <a:ext cx="1528157" cy="2261311"/>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Step 4: Storage and Transfer</a:t>
              </a:r>
              <a:endParaRPr/>
            </a:p>
            <a:p>
              <a:pPr marL="114300" marR="0" lvl="1" indent="-114300" algn="l" rtl="0">
                <a:lnSpc>
                  <a:spcPct val="90000"/>
                </a:lnSpc>
                <a:spcBef>
                  <a:spcPts val="630"/>
                </a:spcBef>
                <a:spcAft>
                  <a:spcPts val="0"/>
                </a:spcAft>
                <a:buClr>
                  <a:srgbClr val="000000"/>
                </a:buClr>
                <a:buSzPts val="1400"/>
                <a:buFont typeface="Arial"/>
                <a:buChar char="•"/>
              </a:pPr>
              <a:r>
                <a:rPr lang="en-US" sz="1400" b="0" i="0" u="none" strike="noStrike" cap="none">
                  <a:solidFill>
                    <a:schemeClr val="lt1"/>
                  </a:solidFill>
                  <a:latin typeface="Arial"/>
                  <a:ea typeface="Arial"/>
                  <a:cs typeface="Arial"/>
                  <a:sym typeface="Arial"/>
                </a:rPr>
                <a:t>Store data, models, and predictions,</a:t>
              </a:r>
              <a:endParaRPr/>
            </a:p>
            <a:p>
              <a:pPr marL="114300" marR="0" lvl="1" indent="-114300" algn="l" rtl="0">
                <a:lnSpc>
                  <a:spcPct val="90000"/>
                </a:lnSpc>
                <a:spcBef>
                  <a:spcPts val="210"/>
                </a:spcBef>
                <a:spcAft>
                  <a:spcPts val="0"/>
                </a:spcAft>
                <a:buClr>
                  <a:srgbClr val="000000"/>
                </a:buClr>
                <a:buSzPts val="1400"/>
                <a:buFont typeface="Arial"/>
                <a:buChar char="•"/>
              </a:pPr>
              <a:r>
                <a:rPr lang="en-US" sz="1400" b="0" i="0" u="none" strike="noStrike" cap="none">
                  <a:solidFill>
                    <a:schemeClr val="lt1"/>
                  </a:solidFill>
                  <a:latin typeface="Arial"/>
                  <a:ea typeface="Arial"/>
                  <a:cs typeface="Arial"/>
                  <a:sym typeface="Arial"/>
                </a:rPr>
                <a:t>Retrieve and reformat specific data for visualization</a:t>
              </a:r>
              <a:endParaRPr/>
            </a:p>
          </p:txBody>
        </p:sp>
        <p:sp>
          <p:nvSpPr>
            <p:cNvPr id="220" name="Google Shape;220;g9c3a0fcdd2_0_7"/>
            <p:cNvSpPr/>
            <p:nvPr/>
          </p:nvSpPr>
          <p:spPr>
            <a:xfrm>
              <a:off x="8608426" y="1297899"/>
              <a:ext cx="344127" cy="402564"/>
            </a:xfrm>
            <a:prstGeom prst="rightArrow">
              <a:avLst>
                <a:gd name="adj1" fmla="val 60000"/>
                <a:gd name="adj2" fmla="val 50000"/>
              </a:avLst>
            </a:prstGeom>
            <a:solidFill>
              <a:srgbClr val="BEC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g9c3a0fcdd2_0_7"/>
            <p:cNvSpPr txBox="1"/>
            <p:nvPr/>
          </p:nvSpPr>
          <p:spPr>
            <a:xfrm>
              <a:off x="8608426" y="1378412"/>
              <a:ext cx="240889" cy="24153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2" name="Google Shape;222;g9c3a0fcdd2_0_7"/>
            <p:cNvSpPr/>
            <p:nvPr/>
          </p:nvSpPr>
          <p:spPr>
            <a:xfrm>
              <a:off x="9095399" y="320983"/>
              <a:ext cx="1623243" cy="2356397"/>
            </a:xfrm>
            <a:prstGeom prst="roundRect">
              <a:avLst>
                <a:gd name="adj" fmla="val 10000"/>
              </a:avLst>
            </a:prstGeom>
            <a:solidFill>
              <a:srgbClr val="467BCF">
                <a:alpha val="49803"/>
              </a:srgbClr>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g9c3a0fcdd2_0_7"/>
            <p:cNvSpPr txBox="1"/>
            <p:nvPr/>
          </p:nvSpPr>
          <p:spPr>
            <a:xfrm>
              <a:off x="9142942" y="368526"/>
              <a:ext cx="1528157" cy="2261311"/>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Step 5: Visualization</a:t>
              </a:r>
              <a:endParaRPr/>
            </a:p>
            <a:p>
              <a:pPr marL="114300" marR="0" lvl="1" indent="-114300" algn="l" rtl="0">
                <a:lnSpc>
                  <a:spcPct val="90000"/>
                </a:lnSpc>
                <a:spcBef>
                  <a:spcPts val="630"/>
                </a:spcBef>
                <a:spcAft>
                  <a:spcPts val="0"/>
                </a:spcAft>
                <a:buClr>
                  <a:srgbClr val="000000"/>
                </a:buClr>
                <a:buSzPts val="1400"/>
                <a:buFont typeface="Arial"/>
                <a:buChar char="•"/>
              </a:pPr>
              <a:r>
                <a:rPr lang="en-US" sz="1400" b="0" i="0" u="none" strike="noStrike" cap="none">
                  <a:solidFill>
                    <a:schemeClr val="lt1"/>
                  </a:solidFill>
                  <a:latin typeface="Arial"/>
                  <a:ea typeface="Arial"/>
                  <a:cs typeface="Arial"/>
                  <a:sym typeface="Arial"/>
                </a:rPr>
                <a:t>Present actual and predicted values.</a:t>
              </a:r>
              <a:endParaRPr/>
            </a:p>
            <a:p>
              <a:pPr marL="114300" marR="0" lvl="1" indent="-114300" algn="l" rtl="0">
                <a:lnSpc>
                  <a:spcPct val="90000"/>
                </a:lnSpc>
                <a:spcBef>
                  <a:spcPts val="210"/>
                </a:spcBef>
                <a:spcAft>
                  <a:spcPts val="0"/>
                </a:spcAft>
                <a:buClr>
                  <a:srgbClr val="000000"/>
                </a:buClr>
                <a:buSzPts val="1400"/>
                <a:buFont typeface="Arial"/>
                <a:buChar char="•"/>
              </a:pPr>
              <a:r>
                <a:rPr lang="en-US" sz="1400" b="0" i="0" u="none" strike="noStrike" cap="none">
                  <a:solidFill>
                    <a:schemeClr val="lt1"/>
                  </a:solidFill>
                  <a:latin typeface="Arial"/>
                  <a:ea typeface="Arial"/>
                  <a:cs typeface="Arial"/>
                  <a:sym typeface="Arial"/>
                </a:rPr>
                <a:t>Update visualizations with user interactions.</a:t>
              </a:r>
              <a:endParaRPr/>
            </a:p>
          </p:txBody>
        </p:sp>
      </p:grpSp>
      <p:sp>
        <p:nvSpPr>
          <p:cNvPr id="224" name="Google Shape;224;g9c3a0fcdd2_0_7"/>
          <p:cNvSpPr/>
          <p:nvPr/>
        </p:nvSpPr>
        <p:spPr>
          <a:xfrm>
            <a:off x="1115901" y="4856291"/>
            <a:ext cx="1347600" cy="722100"/>
          </a:xfrm>
          <a:prstGeom prst="roundRect">
            <a:avLst>
              <a:gd name="adj" fmla="val 16667"/>
            </a:avLst>
          </a:prstGeom>
          <a:solidFill>
            <a:srgbClr val="B4C9EC"/>
          </a:solidFill>
          <a:ln w="2540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pic>
        <p:nvPicPr>
          <p:cNvPr id="225" name="Google Shape;225;g9c3a0fcdd2_0_7"/>
          <p:cNvPicPr preferRelativeResize="0"/>
          <p:nvPr/>
        </p:nvPicPr>
        <p:blipFill rotWithShape="1">
          <a:blip r:embed="rId3">
            <a:alphaModFix/>
          </a:blip>
          <a:srcRect/>
          <a:stretch/>
        </p:blipFill>
        <p:spPr>
          <a:xfrm>
            <a:off x="1201147" y="4951511"/>
            <a:ext cx="546901" cy="546901"/>
          </a:xfrm>
          <a:prstGeom prst="rect">
            <a:avLst/>
          </a:prstGeom>
          <a:noFill/>
          <a:ln>
            <a:noFill/>
          </a:ln>
        </p:spPr>
      </p:pic>
      <p:sp>
        <p:nvSpPr>
          <p:cNvPr id="226" name="Google Shape;226;g9c3a0fcdd2_0_7"/>
          <p:cNvSpPr/>
          <p:nvPr/>
        </p:nvSpPr>
        <p:spPr>
          <a:xfrm>
            <a:off x="3359068" y="4856291"/>
            <a:ext cx="3241876" cy="722100"/>
          </a:xfrm>
          <a:prstGeom prst="roundRect">
            <a:avLst>
              <a:gd name="adj" fmla="val 16667"/>
            </a:avLst>
          </a:prstGeom>
          <a:solidFill>
            <a:srgbClr val="B4C9EC"/>
          </a:solidFill>
          <a:ln w="2540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227" name="Google Shape;227;g9c3a0fcdd2_0_7"/>
          <p:cNvSpPr/>
          <p:nvPr/>
        </p:nvSpPr>
        <p:spPr>
          <a:xfrm>
            <a:off x="9975797" y="4719025"/>
            <a:ext cx="1830924" cy="1357500"/>
          </a:xfrm>
          <a:prstGeom prst="roundRect">
            <a:avLst>
              <a:gd name="adj" fmla="val 16667"/>
            </a:avLst>
          </a:prstGeom>
          <a:solidFill>
            <a:srgbClr val="B4C9EC"/>
          </a:solidFill>
          <a:ln w="2540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pic>
        <p:nvPicPr>
          <p:cNvPr id="228" name="Google Shape;228;g9c3a0fcdd2_0_7"/>
          <p:cNvPicPr preferRelativeResize="0"/>
          <p:nvPr/>
        </p:nvPicPr>
        <p:blipFill rotWithShape="1">
          <a:blip r:embed="rId4">
            <a:alphaModFix/>
          </a:blip>
          <a:srcRect/>
          <a:stretch/>
        </p:blipFill>
        <p:spPr>
          <a:xfrm>
            <a:off x="1796275" y="4951635"/>
            <a:ext cx="558674" cy="548640"/>
          </a:xfrm>
          <a:prstGeom prst="rect">
            <a:avLst/>
          </a:prstGeom>
          <a:noFill/>
          <a:ln>
            <a:noFill/>
          </a:ln>
        </p:spPr>
      </p:pic>
      <p:pic>
        <p:nvPicPr>
          <p:cNvPr id="229" name="Google Shape;229;g9c3a0fcdd2_0_7"/>
          <p:cNvPicPr preferRelativeResize="0"/>
          <p:nvPr/>
        </p:nvPicPr>
        <p:blipFill rotWithShape="1">
          <a:blip r:embed="rId5">
            <a:alphaModFix/>
          </a:blip>
          <a:srcRect/>
          <a:stretch/>
        </p:blipFill>
        <p:spPr>
          <a:xfrm>
            <a:off x="3612504" y="4949772"/>
            <a:ext cx="548639" cy="548639"/>
          </a:xfrm>
          <a:prstGeom prst="rect">
            <a:avLst/>
          </a:prstGeom>
          <a:noFill/>
          <a:ln>
            <a:noFill/>
          </a:ln>
        </p:spPr>
      </p:pic>
      <p:pic>
        <p:nvPicPr>
          <p:cNvPr id="230" name="Google Shape;230;g9c3a0fcdd2_0_7"/>
          <p:cNvPicPr preferRelativeResize="0"/>
          <p:nvPr/>
        </p:nvPicPr>
        <p:blipFill rotWithShape="1">
          <a:blip r:embed="rId6">
            <a:alphaModFix/>
          </a:blip>
          <a:srcRect/>
          <a:stretch/>
        </p:blipFill>
        <p:spPr>
          <a:xfrm>
            <a:off x="4363477" y="4963067"/>
            <a:ext cx="473584" cy="548640"/>
          </a:xfrm>
          <a:prstGeom prst="rect">
            <a:avLst/>
          </a:prstGeom>
          <a:noFill/>
          <a:ln>
            <a:noFill/>
          </a:ln>
        </p:spPr>
      </p:pic>
      <p:pic>
        <p:nvPicPr>
          <p:cNvPr id="231" name="Google Shape;231;g9c3a0fcdd2_0_7"/>
          <p:cNvPicPr preferRelativeResize="0"/>
          <p:nvPr/>
        </p:nvPicPr>
        <p:blipFill rotWithShape="1">
          <a:blip r:embed="rId7">
            <a:alphaModFix/>
          </a:blip>
          <a:srcRect/>
          <a:stretch/>
        </p:blipFill>
        <p:spPr>
          <a:xfrm>
            <a:off x="4974598" y="4933019"/>
            <a:ext cx="548640" cy="548640"/>
          </a:xfrm>
          <a:prstGeom prst="rect">
            <a:avLst/>
          </a:prstGeom>
          <a:noFill/>
          <a:ln>
            <a:noFill/>
          </a:ln>
        </p:spPr>
      </p:pic>
      <p:pic>
        <p:nvPicPr>
          <p:cNvPr id="232" name="Google Shape;232;g9c3a0fcdd2_0_7"/>
          <p:cNvPicPr preferRelativeResize="0"/>
          <p:nvPr/>
        </p:nvPicPr>
        <p:blipFill rotWithShape="1">
          <a:blip r:embed="rId8">
            <a:alphaModFix/>
          </a:blip>
          <a:srcRect/>
          <a:stretch/>
        </p:blipFill>
        <p:spPr>
          <a:xfrm>
            <a:off x="10093030" y="4793850"/>
            <a:ext cx="548640" cy="548640"/>
          </a:xfrm>
          <a:prstGeom prst="rect">
            <a:avLst/>
          </a:prstGeom>
          <a:noFill/>
          <a:ln>
            <a:noFill/>
          </a:ln>
        </p:spPr>
      </p:pic>
      <p:pic>
        <p:nvPicPr>
          <p:cNvPr id="233" name="Google Shape;233;g9c3a0fcdd2_0_7"/>
          <p:cNvPicPr preferRelativeResize="0"/>
          <p:nvPr/>
        </p:nvPicPr>
        <p:blipFill rotWithShape="1">
          <a:blip r:embed="rId9">
            <a:alphaModFix/>
          </a:blip>
          <a:srcRect/>
          <a:stretch/>
        </p:blipFill>
        <p:spPr>
          <a:xfrm>
            <a:off x="10758903" y="5417459"/>
            <a:ext cx="548640" cy="548640"/>
          </a:xfrm>
          <a:prstGeom prst="rect">
            <a:avLst/>
          </a:prstGeom>
          <a:noFill/>
          <a:ln>
            <a:noFill/>
          </a:ln>
        </p:spPr>
      </p:pic>
      <p:pic>
        <p:nvPicPr>
          <p:cNvPr id="234" name="Google Shape;234;g9c3a0fcdd2_0_7" descr="GitHub - d3/d3-logo: D3 brand assets."/>
          <p:cNvPicPr preferRelativeResize="0"/>
          <p:nvPr/>
        </p:nvPicPr>
        <p:blipFill rotWithShape="1">
          <a:blip r:embed="rId10">
            <a:alphaModFix/>
          </a:blip>
          <a:srcRect/>
          <a:stretch/>
        </p:blipFill>
        <p:spPr>
          <a:xfrm>
            <a:off x="10093030" y="5435221"/>
            <a:ext cx="548640" cy="548640"/>
          </a:xfrm>
          <a:prstGeom prst="rect">
            <a:avLst/>
          </a:prstGeom>
          <a:noFill/>
          <a:ln>
            <a:noFill/>
          </a:ln>
        </p:spPr>
      </p:pic>
      <p:pic>
        <p:nvPicPr>
          <p:cNvPr id="235" name="Google Shape;235;g9c3a0fcdd2_0_7"/>
          <p:cNvPicPr preferRelativeResize="0"/>
          <p:nvPr/>
        </p:nvPicPr>
        <p:blipFill rotWithShape="1">
          <a:blip r:embed="rId11">
            <a:alphaModFix/>
          </a:blip>
          <a:srcRect/>
          <a:stretch/>
        </p:blipFill>
        <p:spPr>
          <a:xfrm>
            <a:off x="5665644" y="4980659"/>
            <a:ext cx="791345" cy="425812"/>
          </a:xfrm>
          <a:prstGeom prst="rect">
            <a:avLst/>
          </a:prstGeom>
          <a:noFill/>
          <a:ln>
            <a:noFill/>
          </a:ln>
        </p:spPr>
      </p:pic>
      <p:pic>
        <p:nvPicPr>
          <p:cNvPr id="236" name="Google Shape;236;g9c3a0fcdd2_0_7" descr="Leaflet Logo PNG Transparent &amp; SVG Vector - Freebie Supply"/>
          <p:cNvPicPr preferRelativeResize="0"/>
          <p:nvPr/>
        </p:nvPicPr>
        <p:blipFill rotWithShape="1">
          <a:blip r:embed="rId12">
            <a:alphaModFix/>
          </a:blip>
          <a:srcRect/>
          <a:stretch/>
        </p:blipFill>
        <p:spPr>
          <a:xfrm>
            <a:off x="10564670" y="4712310"/>
            <a:ext cx="1303481" cy="977611"/>
          </a:xfrm>
          <a:prstGeom prst="rect">
            <a:avLst/>
          </a:prstGeom>
          <a:noFill/>
          <a:ln>
            <a:noFill/>
          </a:ln>
        </p:spPr>
      </p:pic>
      <p:sp>
        <p:nvSpPr>
          <p:cNvPr id="237" name="Google Shape;237;g9c3a0fcdd2_0_7"/>
          <p:cNvSpPr/>
          <p:nvPr/>
        </p:nvSpPr>
        <p:spPr>
          <a:xfrm>
            <a:off x="7002753" y="4856291"/>
            <a:ext cx="2693236" cy="722100"/>
          </a:xfrm>
          <a:prstGeom prst="roundRect">
            <a:avLst>
              <a:gd name="adj" fmla="val 16667"/>
            </a:avLst>
          </a:prstGeom>
          <a:solidFill>
            <a:srgbClr val="B4C9EC"/>
          </a:solidFill>
          <a:ln w="2540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pic>
        <p:nvPicPr>
          <p:cNvPr id="238" name="Google Shape;238;g9c3a0fcdd2_0_7" descr="SQLAlchemy"/>
          <p:cNvPicPr preferRelativeResize="0"/>
          <p:nvPr/>
        </p:nvPicPr>
        <p:blipFill rotWithShape="1">
          <a:blip r:embed="rId13">
            <a:alphaModFix/>
          </a:blip>
          <a:srcRect/>
          <a:stretch/>
        </p:blipFill>
        <p:spPr>
          <a:xfrm>
            <a:off x="7117144" y="5085376"/>
            <a:ext cx="1828800" cy="384050"/>
          </a:xfrm>
          <a:prstGeom prst="rect">
            <a:avLst/>
          </a:prstGeom>
          <a:noFill/>
          <a:ln>
            <a:noFill/>
          </a:ln>
        </p:spPr>
      </p:pic>
      <p:pic>
        <p:nvPicPr>
          <p:cNvPr id="239" name="Google Shape;239;g9c3a0fcdd2_0_7" descr="PostgreSQL Elephant Logo"/>
          <p:cNvPicPr preferRelativeResize="0"/>
          <p:nvPr/>
        </p:nvPicPr>
        <p:blipFill rotWithShape="1">
          <a:blip r:embed="rId14">
            <a:alphaModFix/>
          </a:blip>
          <a:srcRect/>
          <a:stretch/>
        </p:blipFill>
        <p:spPr>
          <a:xfrm>
            <a:off x="9046624" y="5003080"/>
            <a:ext cx="532132" cy="54864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0"/>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lt1"/>
              </a:buClr>
              <a:buSzPts val="4800"/>
              <a:buFont typeface="Calibri"/>
              <a:buNone/>
            </a:pPr>
            <a:r>
              <a:rPr lang="en-US" dirty="0"/>
              <a:t>CODE WALKTHROUGH</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0"/>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lt1"/>
              </a:buClr>
              <a:buSzPts val="4800"/>
              <a:buFont typeface="Calibri"/>
              <a:buNone/>
            </a:pPr>
            <a:r>
              <a:rPr lang="en-US"/>
              <a:t>WEBSITE</a:t>
            </a:r>
            <a:endParaRPr/>
          </a:p>
        </p:txBody>
      </p:sp>
    </p:spTree>
    <p:extLst>
      <p:ext uri="{BB962C8B-B14F-4D97-AF65-F5344CB8AC3E}">
        <p14:creationId xmlns:p14="http://schemas.microsoft.com/office/powerpoint/2010/main" val="816670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11"/>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a:t>MAP </a:t>
            </a:r>
            <a:endParaRPr/>
          </a:p>
        </p:txBody>
      </p:sp>
      <p:sp>
        <p:nvSpPr>
          <p:cNvPr id="251" name="Google Shape;251;p11"/>
          <p:cNvSpPr txBox="1">
            <a:spLocks noGrp="1"/>
          </p:cNvSpPr>
          <p:nvPr>
            <p:ph type="body" idx="1"/>
          </p:nvPr>
        </p:nvSpPr>
        <p:spPr>
          <a:xfrm>
            <a:off x="685801" y="3336342"/>
            <a:ext cx="10131300" cy="3649200"/>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0"/>
              </a:spcBef>
              <a:spcAft>
                <a:spcPts val="0"/>
              </a:spcAft>
              <a:buSzPts val="1800"/>
              <a:buChar char="•"/>
            </a:pPr>
            <a:r>
              <a:rPr lang="en-US"/>
              <a:t>As with the previous analysis and visualization, we found that starting with a map was the simplest way to convey information.</a:t>
            </a:r>
            <a:endParaRPr/>
          </a:p>
          <a:p>
            <a:pPr marL="285750" lvl="0" indent="-285750" algn="l" rtl="0">
              <a:lnSpc>
                <a:spcPct val="100000"/>
              </a:lnSpc>
              <a:spcBef>
                <a:spcPts val="1000"/>
              </a:spcBef>
              <a:spcAft>
                <a:spcPts val="0"/>
              </a:spcAft>
              <a:buSzPts val="1800"/>
              <a:buChar char="•"/>
            </a:pPr>
            <a:r>
              <a:rPr lang="en-US"/>
              <a:t>The map has clustering, and expands when clicked on.</a:t>
            </a:r>
            <a:endParaRPr/>
          </a:p>
          <a:p>
            <a:pPr marL="285750" lvl="0" indent="-285750" algn="l" rtl="0">
              <a:lnSpc>
                <a:spcPct val="100000"/>
              </a:lnSpc>
              <a:spcBef>
                <a:spcPts val="1000"/>
              </a:spcBef>
              <a:spcAft>
                <a:spcPts val="0"/>
              </a:spcAft>
              <a:buSzPts val="1800"/>
              <a:buChar char="•"/>
            </a:pPr>
            <a:r>
              <a:rPr lang="en-US"/>
              <a:t>Within the map, we visualize predictions of both presence, and site score.</a:t>
            </a:r>
            <a:endParaRPr/>
          </a:p>
          <a:p>
            <a:pPr marL="285750" lvl="0" indent="-171450" algn="l" rtl="0">
              <a:lnSpc>
                <a:spcPct val="100000"/>
              </a:lnSpc>
              <a:spcBef>
                <a:spcPts val="1000"/>
              </a:spcBef>
              <a:spcAft>
                <a:spcPts val="0"/>
              </a:spcAft>
              <a:buSzPts val="1800"/>
              <a:buNone/>
            </a:pPr>
            <a:endParaRPr/>
          </a:p>
        </p:txBody>
      </p:sp>
      <p:pic>
        <p:nvPicPr>
          <p:cNvPr id="252" name="Google Shape;252;p11"/>
          <p:cNvPicPr preferRelativeResize="0"/>
          <p:nvPr/>
        </p:nvPicPr>
        <p:blipFill rotWithShape="1">
          <a:blip r:embed="rId3">
            <a:alphaModFix/>
          </a:blip>
          <a:srcRect/>
          <a:stretch/>
        </p:blipFill>
        <p:spPr>
          <a:xfrm>
            <a:off x="4632325" y="183146"/>
            <a:ext cx="7288176" cy="3069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12"/>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lt1"/>
              </a:buClr>
              <a:buSzPts val="4800"/>
              <a:buFont typeface="Calibri"/>
              <a:buNone/>
            </a:pPr>
            <a:r>
              <a:rPr lang="en-US"/>
              <a:t>THE ANALYTICS</a:t>
            </a:r>
            <a:endParaRPr/>
          </a:p>
        </p:txBody>
      </p:sp>
      <p:sp>
        <p:nvSpPr>
          <p:cNvPr id="258" name="Google Shape;258;p12"/>
          <p:cNvSpPr txBox="1">
            <a:spLocks noGrp="1"/>
          </p:cNvSpPr>
          <p:nvPr>
            <p:ph type="subTitle" idx="1"/>
          </p:nvPr>
        </p:nvSpPr>
        <p:spPr>
          <a:xfrm>
            <a:off x="3962399" y="4385732"/>
            <a:ext cx="7197726" cy="1405467"/>
          </a:xfrm>
          <a:prstGeom prst="rect">
            <a:avLst/>
          </a:prstGeom>
          <a:noFill/>
          <a:ln>
            <a:noFill/>
          </a:ln>
        </p:spPr>
        <p:txBody>
          <a:bodyPr spcFirstLastPara="1" wrap="square" lIns="91425" tIns="45700" rIns="91425" bIns="45700" anchor="t" anchorCtr="0">
            <a:normAutofit/>
          </a:bodyPr>
          <a:lstStyle/>
          <a:p>
            <a:pPr marL="0" lvl="0" indent="0" algn="r" rtl="0">
              <a:lnSpc>
                <a:spcPct val="100000"/>
              </a:lnSpc>
              <a:spcBef>
                <a:spcPts val="0"/>
              </a:spcBef>
              <a:spcAft>
                <a:spcPts val="0"/>
              </a:spcAft>
              <a:buSzPts val="1800"/>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13"/>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a:t>PREDICTIONS </a:t>
            </a:r>
            <a:endParaRPr/>
          </a:p>
        </p:txBody>
      </p:sp>
      <p:sp>
        <p:nvSpPr>
          <p:cNvPr id="264" name="Google Shape;264;p13"/>
          <p:cNvSpPr txBox="1">
            <a:spLocks noGrp="1"/>
          </p:cNvSpPr>
          <p:nvPr>
            <p:ph type="body" idx="1"/>
          </p:nvPr>
        </p:nvSpPr>
        <p:spPr>
          <a:xfrm>
            <a:off x="685863" y="3208792"/>
            <a:ext cx="10131300" cy="3649200"/>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0"/>
              </a:spcBef>
              <a:spcAft>
                <a:spcPts val="0"/>
              </a:spcAft>
              <a:buSzPts val="1800"/>
              <a:buChar char="•"/>
            </a:pPr>
            <a:r>
              <a:rPr lang="en-US"/>
              <a:t>Using the wealth of data we had available to us, we were able to make predictions regarding presence or absence of a site, and site score.</a:t>
            </a:r>
            <a:endParaRPr/>
          </a:p>
          <a:p>
            <a:pPr marL="285750" lvl="0" indent="-285750" algn="l" rtl="0">
              <a:lnSpc>
                <a:spcPct val="100000"/>
              </a:lnSpc>
              <a:spcBef>
                <a:spcPts val="1000"/>
              </a:spcBef>
              <a:spcAft>
                <a:spcPts val="0"/>
              </a:spcAft>
              <a:buSzPts val="1800"/>
              <a:buChar char="•"/>
            </a:pPr>
            <a:r>
              <a:rPr lang="en-US"/>
              <a:t>These are displayed visually under the new dashboard.</a:t>
            </a:r>
            <a:endParaRPr/>
          </a:p>
          <a:p>
            <a:pPr marL="285750" lvl="0" indent="-285750" algn="l" rtl="0">
              <a:lnSpc>
                <a:spcPct val="100000"/>
              </a:lnSpc>
              <a:spcBef>
                <a:spcPts val="1000"/>
              </a:spcBef>
              <a:spcAft>
                <a:spcPts val="0"/>
              </a:spcAft>
              <a:buSzPts val="1800"/>
              <a:buChar char="•"/>
            </a:pPr>
            <a:r>
              <a:rPr lang="en-US"/>
              <a:t>This is highly relevant, as new sites are placed presently, and will continue to be moving forward.</a:t>
            </a:r>
            <a:endParaRPr/>
          </a:p>
          <a:p>
            <a:pPr marL="285750" lvl="0" indent="-285750" algn="l" rtl="0">
              <a:lnSpc>
                <a:spcPct val="100000"/>
              </a:lnSpc>
              <a:spcBef>
                <a:spcPts val="1000"/>
              </a:spcBef>
              <a:spcAft>
                <a:spcPts val="0"/>
              </a:spcAft>
              <a:buSzPts val="1800"/>
              <a:buChar char="•"/>
            </a:pPr>
            <a:r>
              <a:rPr lang="en-US"/>
              <a:t>Getting an estimate for whether an area may have a site, and what site score that unit may have, is valuable for a host of reasons.</a:t>
            </a:r>
            <a:endParaRPr/>
          </a:p>
          <a:p>
            <a:pPr marL="285750" lvl="0" indent="-285750" algn="l" rtl="0">
              <a:lnSpc>
                <a:spcPct val="100000"/>
              </a:lnSpc>
              <a:spcBef>
                <a:spcPts val="1000"/>
              </a:spcBef>
              <a:spcAft>
                <a:spcPts val="0"/>
              </a:spcAft>
              <a:buSzPts val="1800"/>
              <a:buChar char="•"/>
            </a:pPr>
            <a:r>
              <a:rPr lang="en-US"/>
              <a:t>Using machine learning we were able, with a high degree of rigor, to make these predictions.</a:t>
            </a:r>
            <a:endParaRPr/>
          </a:p>
          <a:p>
            <a:pPr marL="285750" lvl="0" indent="-171450" algn="l" rtl="0">
              <a:lnSpc>
                <a:spcPct val="100000"/>
              </a:lnSpc>
              <a:spcBef>
                <a:spcPts val="1000"/>
              </a:spcBef>
              <a:spcAft>
                <a:spcPts val="0"/>
              </a:spcAft>
              <a:buSzPts val="1800"/>
              <a:buNone/>
            </a:pPr>
            <a:endParaRPr/>
          </a:p>
        </p:txBody>
      </p:sp>
      <p:pic>
        <p:nvPicPr>
          <p:cNvPr id="265" name="Google Shape;265;p13"/>
          <p:cNvPicPr preferRelativeResize="0"/>
          <p:nvPr/>
        </p:nvPicPr>
        <p:blipFill rotWithShape="1">
          <a:blip r:embed="rId3">
            <a:alphaModFix/>
          </a:blip>
          <a:srcRect/>
          <a:stretch/>
        </p:blipFill>
        <p:spPr>
          <a:xfrm>
            <a:off x="4578021" y="302071"/>
            <a:ext cx="7311051" cy="31135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14"/>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lt1"/>
              </a:buClr>
              <a:buSzPts val="4800"/>
              <a:buFont typeface="Calibri"/>
              <a:buNone/>
            </a:pPr>
            <a:r>
              <a:rPr lang="en-US"/>
              <a:t>CONCLUSION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15"/>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a:t>WHAT DID WE LEARN?</a:t>
            </a:r>
            <a:endParaRPr/>
          </a:p>
        </p:txBody>
      </p:sp>
      <p:sp>
        <p:nvSpPr>
          <p:cNvPr id="277" name="Google Shape;277;p15"/>
          <p:cNvSpPr txBox="1">
            <a:spLocks noGrp="1"/>
          </p:cNvSpPr>
          <p:nvPr>
            <p:ph type="body" idx="1"/>
          </p:nvPr>
        </p:nvSpPr>
        <p:spPr>
          <a:xfrm>
            <a:off x="685863" y="3119192"/>
            <a:ext cx="10131300" cy="3649200"/>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0"/>
              </a:spcBef>
              <a:spcAft>
                <a:spcPts val="0"/>
              </a:spcAft>
              <a:buSzPts val="1800"/>
              <a:buChar char="•"/>
            </a:pPr>
            <a:r>
              <a:rPr lang="en-US"/>
              <a:t>Our models did a rigorous job at predicted the percentage likelihood of sites, as well as the site score, using the methods we have described above.</a:t>
            </a:r>
            <a:endParaRPr/>
          </a:p>
          <a:p>
            <a:pPr marL="285750" lvl="0" indent="-285750" algn="l" rtl="0">
              <a:lnSpc>
                <a:spcPct val="100000"/>
              </a:lnSpc>
              <a:spcBef>
                <a:spcPts val="1000"/>
              </a:spcBef>
              <a:spcAft>
                <a:spcPts val="0"/>
              </a:spcAft>
              <a:buSzPts val="1800"/>
              <a:buChar char="•"/>
            </a:pPr>
            <a:r>
              <a:rPr lang="en-US"/>
              <a:t>The website with cluster mapping and clickable entries does a good job of making the data, both that which we initially downloaded, as well as our predictions, accessible and easy to use and understand.</a:t>
            </a:r>
            <a:endParaRPr/>
          </a:p>
          <a:p>
            <a:pPr marL="285750" lvl="0" indent="-285750" algn="l" rtl="0">
              <a:lnSpc>
                <a:spcPct val="100000"/>
              </a:lnSpc>
              <a:spcBef>
                <a:spcPts val="1000"/>
              </a:spcBef>
              <a:spcAft>
                <a:spcPts val="0"/>
              </a:spcAft>
              <a:buSzPts val="1800"/>
              <a:buChar char="•"/>
            </a:pPr>
            <a:r>
              <a:rPr lang="en-US"/>
              <a:t>Superfund sites continue to be an Environmental Justice concern, and will continue to be one as new sites are added, with new levels of severity.</a:t>
            </a:r>
            <a:endParaRPr/>
          </a:p>
          <a:p>
            <a:pPr marL="285750" lvl="0" indent="-171450" algn="l" rtl="0">
              <a:lnSpc>
                <a:spcPct val="100000"/>
              </a:lnSpc>
              <a:spcBef>
                <a:spcPts val="1000"/>
              </a:spcBef>
              <a:spcAft>
                <a:spcPts val="0"/>
              </a:spcAft>
              <a:buSzPts val="1800"/>
              <a:buNone/>
            </a:pPr>
            <a:endParaRPr/>
          </a:p>
        </p:txBody>
      </p:sp>
      <p:pic>
        <p:nvPicPr>
          <p:cNvPr id="278" name="Google Shape;278;p15"/>
          <p:cNvPicPr preferRelativeResize="0"/>
          <p:nvPr/>
        </p:nvPicPr>
        <p:blipFill rotWithShape="1">
          <a:blip r:embed="rId3">
            <a:alphaModFix/>
          </a:blip>
          <a:srcRect/>
          <a:stretch/>
        </p:blipFill>
        <p:spPr>
          <a:xfrm>
            <a:off x="7123275" y="145000"/>
            <a:ext cx="4857750" cy="3238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6"/>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lt1"/>
              </a:buClr>
              <a:buSzPts val="4800"/>
              <a:buFont typeface="Calibri"/>
              <a:buNone/>
            </a:pPr>
            <a:r>
              <a:rPr lang="en-US"/>
              <a:t>THANK YOU!</a:t>
            </a:r>
            <a:br>
              <a:rPr lang="en-US"/>
            </a:br>
            <a:br>
              <a:rPr lang="en-US"/>
            </a:br>
            <a:r>
              <a:rPr lang="en-US"/>
              <a:t>ANY QUESTIONS?</a:t>
            </a:r>
            <a:endParaRPr/>
          </a:p>
        </p:txBody>
      </p:sp>
      <p:pic>
        <p:nvPicPr>
          <p:cNvPr id="285" name="Google Shape;285;p16"/>
          <p:cNvPicPr preferRelativeResize="0"/>
          <p:nvPr/>
        </p:nvPicPr>
        <p:blipFill rotWithShape="1">
          <a:blip r:embed="rId3">
            <a:alphaModFix/>
          </a:blip>
          <a:srcRect/>
          <a:stretch/>
        </p:blipFill>
        <p:spPr>
          <a:xfrm>
            <a:off x="604775" y="622875"/>
            <a:ext cx="5475150" cy="3690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a:t>TEAM MEMBERS</a:t>
            </a:r>
            <a:endParaRPr/>
          </a:p>
        </p:txBody>
      </p:sp>
      <p:sp>
        <p:nvSpPr>
          <p:cNvPr id="151" name="Google Shape;151;p2"/>
          <p:cNvSpPr txBox="1">
            <a:spLocks noGrp="1"/>
          </p:cNvSpPr>
          <p:nvPr>
            <p:ph type="body" idx="1"/>
          </p:nvPr>
        </p:nvSpPr>
        <p:spPr>
          <a:xfrm>
            <a:off x="685801" y="2142067"/>
            <a:ext cx="10131425" cy="3649133"/>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0"/>
              </a:spcBef>
              <a:spcAft>
                <a:spcPts val="0"/>
              </a:spcAft>
              <a:buSzPts val="1800"/>
              <a:buChar char="•"/>
            </a:pPr>
            <a:r>
              <a:rPr lang="en-US"/>
              <a:t>Jack Craft, Project Manager</a:t>
            </a:r>
            <a:endParaRPr/>
          </a:p>
          <a:p>
            <a:pPr marL="285750" lvl="0" indent="-285750" algn="l" rtl="0">
              <a:lnSpc>
                <a:spcPct val="100000"/>
              </a:lnSpc>
              <a:spcBef>
                <a:spcPts val="1000"/>
              </a:spcBef>
              <a:spcAft>
                <a:spcPts val="0"/>
              </a:spcAft>
              <a:buSzPts val="1800"/>
              <a:buChar char="•"/>
            </a:pPr>
            <a:r>
              <a:rPr lang="en-US"/>
              <a:t>Carl Mackensen, Subject Matter Expert</a:t>
            </a:r>
            <a:endParaRPr/>
          </a:p>
          <a:p>
            <a:pPr marL="285750" lvl="0" indent="-285750" algn="l" rtl="0">
              <a:lnSpc>
                <a:spcPct val="100000"/>
              </a:lnSpc>
              <a:spcBef>
                <a:spcPts val="1000"/>
              </a:spcBef>
              <a:spcAft>
                <a:spcPts val="0"/>
              </a:spcAft>
              <a:buSzPts val="1800"/>
              <a:buChar char="•"/>
            </a:pPr>
            <a:r>
              <a:rPr lang="en-US"/>
              <a:t>Noah Suskin, Analyst</a:t>
            </a:r>
            <a:endParaRPr/>
          </a:p>
          <a:p>
            <a:pPr marL="285750" lvl="0" indent="-171450" algn="l" rtl="0">
              <a:lnSpc>
                <a:spcPct val="100000"/>
              </a:lnSpc>
              <a:spcBef>
                <a:spcPts val="1000"/>
              </a:spcBef>
              <a:spcAft>
                <a:spcPts val="0"/>
              </a:spcAft>
              <a:buSzPts val="1800"/>
              <a:buNone/>
            </a:pPr>
            <a:endParaRPr/>
          </a:p>
        </p:txBody>
      </p:sp>
      <p:pic>
        <p:nvPicPr>
          <p:cNvPr id="152" name="Google Shape;152;p2"/>
          <p:cNvPicPr preferRelativeResize="0"/>
          <p:nvPr/>
        </p:nvPicPr>
        <p:blipFill rotWithShape="1">
          <a:blip r:embed="rId3">
            <a:alphaModFix/>
          </a:blip>
          <a:srcRect/>
          <a:stretch/>
        </p:blipFill>
        <p:spPr>
          <a:xfrm>
            <a:off x="6153226" y="1203312"/>
            <a:ext cx="5445901" cy="44513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3"/>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lt1"/>
              </a:buClr>
              <a:buSzPts val="4800"/>
              <a:buFont typeface="Calibri"/>
              <a:buNone/>
            </a:pPr>
            <a:r>
              <a:rPr lang="en-US"/>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4"/>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a:t>PREVIOUS WORK</a:t>
            </a:r>
            <a:endParaRPr/>
          </a:p>
        </p:txBody>
      </p:sp>
      <p:sp>
        <p:nvSpPr>
          <p:cNvPr id="164" name="Google Shape;164;p4"/>
          <p:cNvSpPr txBox="1">
            <a:spLocks noGrp="1"/>
          </p:cNvSpPr>
          <p:nvPr>
            <p:ph type="body" idx="1"/>
          </p:nvPr>
        </p:nvSpPr>
        <p:spPr>
          <a:xfrm>
            <a:off x="685863" y="4792134"/>
            <a:ext cx="10131300" cy="2065866"/>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0"/>
              </a:spcBef>
              <a:spcAft>
                <a:spcPts val="0"/>
              </a:spcAft>
              <a:buSzPts val="1800"/>
              <a:buChar char="•"/>
            </a:pPr>
            <a:r>
              <a:rPr lang="en-US" dirty="0"/>
              <a:t>Previously, we examined superfund site data for our visualization project.</a:t>
            </a:r>
            <a:endParaRPr dirty="0"/>
          </a:p>
          <a:p>
            <a:pPr marL="285750" lvl="0" indent="-285750" algn="l" rtl="0">
              <a:lnSpc>
                <a:spcPct val="100000"/>
              </a:lnSpc>
              <a:spcBef>
                <a:spcPts val="1000"/>
              </a:spcBef>
              <a:spcAft>
                <a:spcPts val="0"/>
              </a:spcAft>
              <a:buSzPts val="1800"/>
              <a:buChar char="•"/>
            </a:pPr>
            <a:r>
              <a:rPr lang="en-US" dirty="0"/>
              <a:t>We developed cluster mapping that showed sites with scores and addresses.</a:t>
            </a:r>
            <a:endParaRPr dirty="0"/>
          </a:p>
          <a:p>
            <a:pPr marL="285750" lvl="0" indent="-285750" algn="l" rtl="0">
              <a:lnSpc>
                <a:spcPct val="100000"/>
              </a:lnSpc>
              <a:spcBef>
                <a:spcPts val="1000"/>
              </a:spcBef>
              <a:spcAft>
                <a:spcPts val="0"/>
              </a:spcAft>
              <a:buSzPts val="1800"/>
              <a:buChar char="•"/>
            </a:pPr>
            <a:r>
              <a:rPr lang="en-US" dirty="0"/>
              <a:t>We also showed, via a state-by-state dropdown menu, metadata for states, as well as three plots illustrating relationships.</a:t>
            </a:r>
            <a:endParaRPr dirty="0"/>
          </a:p>
          <a:p>
            <a:pPr marL="0" lvl="0" indent="0" algn="l" rtl="0">
              <a:lnSpc>
                <a:spcPct val="100000"/>
              </a:lnSpc>
              <a:spcBef>
                <a:spcPts val="1000"/>
              </a:spcBef>
              <a:spcAft>
                <a:spcPts val="0"/>
              </a:spcAft>
              <a:buSzPts val="1800"/>
              <a:buNone/>
            </a:pPr>
            <a:endParaRPr dirty="0"/>
          </a:p>
        </p:txBody>
      </p:sp>
      <p:pic>
        <p:nvPicPr>
          <p:cNvPr id="165" name="Google Shape;165;p4"/>
          <p:cNvPicPr preferRelativeResize="0"/>
          <p:nvPr/>
        </p:nvPicPr>
        <p:blipFill rotWithShape="1">
          <a:blip r:embed="rId3">
            <a:alphaModFix/>
          </a:blip>
          <a:srcRect/>
          <a:stretch/>
        </p:blipFill>
        <p:spPr>
          <a:xfrm>
            <a:off x="5434746" y="218550"/>
            <a:ext cx="6544125" cy="4367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5"/>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a:t>THIS PROJECT</a:t>
            </a:r>
            <a:endParaRPr/>
          </a:p>
        </p:txBody>
      </p:sp>
      <p:sp>
        <p:nvSpPr>
          <p:cNvPr id="171" name="Google Shape;171;p5"/>
          <p:cNvSpPr txBox="1">
            <a:spLocks noGrp="1"/>
          </p:cNvSpPr>
          <p:nvPr>
            <p:ph type="body" idx="1"/>
          </p:nvPr>
        </p:nvSpPr>
        <p:spPr>
          <a:xfrm>
            <a:off x="685801" y="2974442"/>
            <a:ext cx="10131300" cy="3649200"/>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0"/>
              </a:spcBef>
              <a:spcAft>
                <a:spcPts val="0"/>
              </a:spcAft>
              <a:buSzPts val="1800"/>
              <a:buChar char="•"/>
            </a:pPr>
            <a:r>
              <a:rPr lang="en-US"/>
              <a:t>In this project, we use the same data set we used previously, but are answering different questions, and doing different things.</a:t>
            </a:r>
            <a:endParaRPr/>
          </a:p>
          <a:p>
            <a:pPr marL="285750" lvl="0" indent="-285750" algn="l" rtl="0">
              <a:lnSpc>
                <a:spcPct val="100000"/>
              </a:lnSpc>
              <a:spcBef>
                <a:spcPts val="1000"/>
              </a:spcBef>
              <a:spcAft>
                <a:spcPts val="0"/>
              </a:spcAft>
              <a:buSzPts val="1800"/>
              <a:buChar char="•"/>
            </a:pPr>
            <a:r>
              <a:rPr lang="en-US"/>
              <a:t>Superfund sites remain the same as we described them previously: toxic sites deemed by EPA to be needing clean up and remediation.</a:t>
            </a:r>
            <a:endParaRPr/>
          </a:p>
          <a:p>
            <a:pPr marL="285750" lvl="0" indent="-285750" algn="l" rtl="0">
              <a:lnSpc>
                <a:spcPct val="100000"/>
              </a:lnSpc>
              <a:spcBef>
                <a:spcPts val="1000"/>
              </a:spcBef>
              <a:spcAft>
                <a:spcPts val="0"/>
              </a:spcAft>
              <a:buSzPts val="1800"/>
              <a:buChar char="•"/>
            </a:pPr>
            <a:r>
              <a:rPr lang="en-US"/>
              <a:t>The Environmental Justice concern regarding the siting of superfund locations remains in the forefront of our minds, and guides our analysis</a:t>
            </a:r>
            <a:endParaRPr/>
          </a:p>
          <a:p>
            <a:pPr marL="285750" lvl="0" indent="-285750" algn="l" rtl="0">
              <a:lnSpc>
                <a:spcPct val="100000"/>
              </a:lnSpc>
              <a:spcBef>
                <a:spcPts val="1000"/>
              </a:spcBef>
              <a:spcAft>
                <a:spcPts val="0"/>
              </a:spcAft>
              <a:buSzPts val="1800"/>
              <a:buChar char="•"/>
            </a:pPr>
            <a:r>
              <a:rPr lang="en-US"/>
              <a:t>This time we seek, using machine learning models, to predict both whether a location has or will in the future have a site or not, and what the score of that potential or real site would be or is, based on certain key variables.</a:t>
            </a:r>
            <a:endParaRPr/>
          </a:p>
          <a:p>
            <a:pPr marL="0" lvl="0" indent="0" algn="l" rtl="0">
              <a:lnSpc>
                <a:spcPct val="100000"/>
              </a:lnSpc>
              <a:spcBef>
                <a:spcPts val="1000"/>
              </a:spcBef>
              <a:spcAft>
                <a:spcPts val="0"/>
              </a:spcAft>
              <a:buSzPts val="1800"/>
              <a:buNone/>
            </a:pPr>
            <a:endParaRPr/>
          </a:p>
        </p:txBody>
      </p:sp>
      <p:pic>
        <p:nvPicPr>
          <p:cNvPr id="172" name="Google Shape;172;p5"/>
          <p:cNvPicPr preferRelativeResize="0"/>
          <p:nvPr/>
        </p:nvPicPr>
        <p:blipFill rotWithShape="1">
          <a:blip r:embed="rId3">
            <a:alphaModFix/>
          </a:blip>
          <a:srcRect/>
          <a:stretch/>
        </p:blipFill>
        <p:spPr>
          <a:xfrm>
            <a:off x="5647725" y="257800"/>
            <a:ext cx="6240650" cy="2496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6"/>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a:t>DATA DESCRIPTION</a:t>
            </a:r>
            <a:endParaRPr/>
          </a:p>
        </p:txBody>
      </p:sp>
      <p:sp>
        <p:nvSpPr>
          <p:cNvPr id="178" name="Google Shape;178;p6"/>
          <p:cNvSpPr txBox="1">
            <a:spLocks noGrp="1"/>
          </p:cNvSpPr>
          <p:nvPr>
            <p:ph type="body" idx="1"/>
          </p:nvPr>
        </p:nvSpPr>
        <p:spPr>
          <a:xfrm>
            <a:off x="685801" y="2902067"/>
            <a:ext cx="10131300" cy="3649200"/>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0"/>
              </a:spcBef>
              <a:spcAft>
                <a:spcPts val="0"/>
              </a:spcAft>
              <a:buSzPts val="1800"/>
              <a:buChar char="•"/>
            </a:pPr>
            <a:r>
              <a:rPr lang="en-US"/>
              <a:t>The dataset we are working with comes from Kaggle, found at: </a:t>
            </a:r>
            <a:r>
              <a:rPr lang="en-US" u="sng">
                <a:solidFill>
                  <a:schemeClr val="hlink"/>
                </a:solidFill>
                <a:hlinkClick r:id="rId3"/>
              </a:rPr>
              <a:t>https://www.kaggle.com/srrobert50/federal-superfunds</a:t>
            </a:r>
            <a:r>
              <a:rPr lang="en-US"/>
              <a:t> </a:t>
            </a:r>
            <a:endParaRPr/>
          </a:p>
          <a:p>
            <a:pPr marL="285750" lvl="0" indent="-285750" algn="l" rtl="0">
              <a:lnSpc>
                <a:spcPct val="100000"/>
              </a:lnSpc>
              <a:spcBef>
                <a:spcPts val="1000"/>
              </a:spcBef>
              <a:spcAft>
                <a:spcPts val="0"/>
              </a:spcAft>
              <a:buSzPts val="1800"/>
              <a:buChar char="•"/>
            </a:pPr>
            <a:r>
              <a:rPr lang="en-US"/>
              <a:t>We started with a very comprehensive dataset with over 300 columns and 220 thousand observations.</a:t>
            </a:r>
            <a:endParaRPr/>
          </a:p>
          <a:p>
            <a:pPr marL="285750" lvl="0" indent="-285750" algn="l" rtl="0">
              <a:lnSpc>
                <a:spcPct val="100000"/>
              </a:lnSpc>
              <a:spcBef>
                <a:spcPts val="1000"/>
              </a:spcBef>
              <a:spcAft>
                <a:spcPts val="0"/>
              </a:spcAft>
              <a:buSzPts val="1800"/>
              <a:buChar char="•"/>
            </a:pPr>
            <a:r>
              <a:rPr lang="en-US"/>
              <a:t>This data is a composite of EPA data, for things like site information, and Census data, for socioeconomic data.</a:t>
            </a:r>
            <a:endParaRPr/>
          </a:p>
        </p:txBody>
      </p:sp>
      <p:pic>
        <p:nvPicPr>
          <p:cNvPr id="179" name="Google Shape;179;p6"/>
          <p:cNvPicPr preferRelativeResize="0"/>
          <p:nvPr/>
        </p:nvPicPr>
        <p:blipFill rotWithShape="1">
          <a:blip r:embed="rId4">
            <a:alphaModFix/>
          </a:blip>
          <a:srcRect/>
          <a:stretch/>
        </p:blipFill>
        <p:spPr>
          <a:xfrm>
            <a:off x="6248873" y="278300"/>
            <a:ext cx="5603310" cy="321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7"/>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a:t>NEW ANALYSIS			</a:t>
            </a:r>
            <a:endParaRPr/>
          </a:p>
        </p:txBody>
      </p:sp>
      <p:sp>
        <p:nvSpPr>
          <p:cNvPr id="185" name="Google Shape;185;p7"/>
          <p:cNvSpPr txBox="1">
            <a:spLocks noGrp="1"/>
          </p:cNvSpPr>
          <p:nvPr>
            <p:ph type="body" idx="1"/>
          </p:nvPr>
        </p:nvSpPr>
        <p:spPr>
          <a:xfrm>
            <a:off x="685801" y="2395392"/>
            <a:ext cx="10131300" cy="3649200"/>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0"/>
              </a:spcBef>
              <a:spcAft>
                <a:spcPts val="0"/>
              </a:spcAft>
              <a:buSzPts val="1800"/>
              <a:buChar char="•"/>
            </a:pPr>
            <a:r>
              <a:rPr lang="en-US"/>
              <a:t>For this project, we used machine learning models to predict both the presence of sites, and the scores associated with those sites.</a:t>
            </a:r>
            <a:endParaRPr/>
          </a:p>
          <a:p>
            <a:pPr marL="285750" lvl="0" indent="-285750" algn="l" rtl="0">
              <a:lnSpc>
                <a:spcPct val="100000"/>
              </a:lnSpc>
              <a:spcBef>
                <a:spcPts val="1000"/>
              </a:spcBef>
              <a:spcAft>
                <a:spcPts val="0"/>
              </a:spcAft>
              <a:buSzPts val="1800"/>
              <a:buChar char="•"/>
            </a:pPr>
            <a:r>
              <a:rPr lang="en-US"/>
              <a:t>The presentation of this analysis are found on one new tab  on the original website we made.</a:t>
            </a:r>
            <a:endParaRPr/>
          </a:p>
          <a:p>
            <a:pPr marL="285750" lvl="0" indent="-285750" algn="l" rtl="0">
              <a:lnSpc>
                <a:spcPct val="100000"/>
              </a:lnSpc>
              <a:spcBef>
                <a:spcPts val="1000"/>
              </a:spcBef>
              <a:spcAft>
                <a:spcPts val="0"/>
              </a:spcAft>
              <a:buSzPts val="1800"/>
              <a:buChar char="•"/>
            </a:pPr>
            <a:r>
              <a:rPr lang="en-US"/>
              <a:t>Cluster mapping remains present, but now we are including the predictions from our analyses.</a:t>
            </a:r>
            <a:endParaRPr/>
          </a:p>
          <a:p>
            <a:pPr marL="285750" lvl="0" indent="-285750" algn="l" rtl="0">
              <a:lnSpc>
                <a:spcPct val="100000"/>
              </a:lnSpc>
              <a:spcBef>
                <a:spcPts val="1000"/>
              </a:spcBef>
              <a:spcAft>
                <a:spcPts val="0"/>
              </a:spcAft>
              <a:buSzPts val="1800"/>
              <a:buChar char="•"/>
            </a:pPr>
            <a:r>
              <a:rPr lang="en-US"/>
              <a:t>The analysis took the form of random forest classification for the presence or absence of sites, and multivariable regression analysis for the site score.</a:t>
            </a:r>
            <a:endParaRPr/>
          </a:p>
          <a:p>
            <a:pPr marL="285750" lvl="0" indent="-285750" algn="l" rtl="0">
              <a:lnSpc>
                <a:spcPct val="100000"/>
              </a:lnSpc>
              <a:spcBef>
                <a:spcPts val="1000"/>
              </a:spcBef>
              <a:spcAft>
                <a:spcPts val="0"/>
              </a:spcAft>
              <a:buSzPts val="1800"/>
              <a:buChar char="•"/>
            </a:pPr>
            <a:r>
              <a:rPr lang="en-US"/>
              <a:t>These values populate the new website we have developed.</a:t>
            </a:r>
            <a:endParaRPr/>
          </a:p>
        </p:txBody>
      </p:sp>
      <p:pic>
        <p:nvPicPr>
          <p:cNvPr id="186" name="Google Shape;186;p7"/>
          <p:cNvPicPr preferRelativeResize="0"/>
          <p:nvPr/>
        </p:nvPicPr>
        <p:blipFill rotWithShape="1">
          <a:blip r:embed="rId3">
            <a:alphaModFix/>
          </a:blip>
          <a:srcRect/>
          <a:stretch/>
        </p:blipFill>
        <p:spPr>
          <a:xfrm>
            <a:off x="6501475" y="386107"/>
            <a:ext cx="5224075" cy="2176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9"/>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a:t>WHAT WE DID</a:t>
            </a:r>
            <a:endParaRPr/>
          </a:p>
        </p:txBody>
      </p:sp>
      <p:sp>
        <p:nvSpPr>
          <p:cNvPr id="198" name="Google Shape;198;p9"/>
          <p:cNvSpPr txBox="1">
            <a:spLocks noGrp="1"/>
          </p:cNvSpPr>
          <p:nvPr>
            <p:ph type="body" idx="1"/>
          </p:nvPr>
        </p:nvSpPr>
        <p:spPr>
          <a:xfrm>
            <a:off x="685801" y="2992542"/>
            <a:ext cx="10131300" cy="3649200"/>
          </a:xfrm>
          <a:prstGeom prst="rect">
            <a:avLst/>
          </a:prstGeom>
          <a:noFill/>
          <a:ln>
            <a:noFill/>
          </a:ln>
        </p:spPr>
        <p:txBody>
          <a:bodyPr spcFirstLastPara="1" wrap="square" lIns="91425" tIns="45700" rIns="91425" bIns="45700" anchor="ctr" anchorCtr="0">
            <a:normAutofit/>
          </a:bodyPr>
          <a:lstStyle/>
          <a:p>
            <a:pPr marL="285750" lvl="0" indent="-285750" algn="l" rtl="0">
              <a:lnSpc>
                <a:spcPct val="100000"/>
              </a:lnSpc>
              <a:spcBef>
                <a:spcPts val="0"/>
              </a:spcBef>
              <a:spcAft>
                <a:spcPts val="0"/>
              </a:spcAft>
              <a:buSzPts val="1800"/>
              <a:buChar char="•"/>
            </a:pPr>
            <a:r>
              <a:rPr lang="en-US"/>
              <a:t>We used a random forest model to predict the probability that a superfund site exists in an area given its census data. This is an imbalanced dataset (the census blocks without superfund sites far outnumber those that have them), so we used class weight balancing and feature reduction to get a more meaningful model (ROC-AUC score of 0.67).</a:t>
            </a:r>
            <a:endParaRPr/>
          </a:p>
          <a:p>
            <a:pPr marL="285750" lvl="0" indent="-285750" algn="l" rtl="0">
              <a:lnSpc>
                <a:spcPct val="100000"/>
              </a:lnSpc>
              <a:spcBef>
                <a:spcPts val="1000"/>
              </a:spcBef>
              <a:spcAft>
                <a:spcPts val="0"/>
              </a:spcAft>
              <a:buSzPts val="1800"/>
              <a:buChar char="•"/>
            </a:pPr>
            <a:r>
              <a:rPr lang="en-US"/>
              <a:t>For the multivariable regression, we took all the data and ran a regression.  It was found that the r-squared was approximately 0.22, meaning that 22 percent of the variation in the data could be explained by the model.</a:t>
            </a:r>
            <a:endParaRPr/>
          </a:p>
          <a:p>
            <a:pPr marL="285750" lvl="0" indent="-285750" algn="l" rtl="0">
              <a:lnSpc>
                <a:spcPct val="100000"/>
              </a:lnSpc>
              <a:spcBef>
                <a:spcPts val="1000"/>
              </a:spcBef>
              <a:spcAft>
                <a:spcPts val="0"/>
              </a:spcAft>
              <a:buSzPts val="1800"/>
              <a:buChar char="•"/>
            </a:pPr>
            <a:r>
              <a:rPr lang="en-US"/>
              <a:t>We then used these models to make predictions of both presence or absence of sites for current and new locations, and their possible scores, given the variables we included.</a:t>
            </a:r>
            <a:endParaRPr/>
          </a:p>
        </p:txBody>
      </p:sp>
      <p:pic>
        <p:nvPicPr>
          <p:cNvPr id="199" name="Google Shape;199;p9"/>
          <p:cNvPicPr preferRelativeResize="0"/>
          <p:nvPr/>
        </p:nvPicPr>
        <p:blipFill rotWithShape="1">
          <a:blip r:embed="rId3">
            <a:alphaModFix/>
          </a:blip>
          <a:srcRect/>
          <a:stretch/>
        </p:blipFill>
        <p:spPr>
          <a:xfrm>
            <a:off x="6767525" y="199725"/>
            <a:ext cx="3727574" cy="27928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8"/>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lt1"/>
              </a:buClr>
              <a:buSzPts val="4800"/>
              <a:buFont typeface="Calibri"/>
              <a:buNone/>
            </a:pPr>
            <a:r>
              <a:rPr lang="en-US"/>
              <a:t>OUR PROCESS</a:t>
            </a:r>
            <a:endParaRPr/>
          </a:p>
        </p:txBody>
      </p:sp>
    </p:spTree>
  </p:cSld>
  <p:clrMapOvr>
    <a:masterClrMapping/>
  </p:clrMapOvr>
</p:sld>
</file>

<file path=ppt/theme/theme1.xml><?xml version="1.0" encoding="utf-8"?>
<a:theme xmlns:a="http://schemas.openxmlformats.org/drawingml/2006/main" name="Celestial">
  <a:themeElements>
    <a:clrScheme name="Celestial">
      <a:dk1>
        <a:srgbClr val="000000"/>
      </a:dk1>
      <a:lt1>
        <a:srgbClr val="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922</Words>
  <Application>Microsoft Office PowerPoint</Application>
  <PresentationFormat>Widescreen</PresentationFormat>
  <Paragraphs>85</Paragraphs>
  <Slides>18</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Celestial</vt:lpstr>
      <vt:lpstr>SUPERFUND SITE MAPPING REVISITED: PREDICTIONS</vt:lpstr>
      <vt:lpstr>TEAM MEMBERS</vt:lpstr>
      <vt:lpstr>INTRODUCTION</vt:lpstr>
      <vt:lpstr>PREVIOUS WORK</vt:lpstr>
      <vt:lpstr>THIS PROJECT</vt:lpstr>
      <vt:lpstr>DATA DESCRIPTION</vt:lpstr>
      <vt:lpstr>NEW ANALYSIS   </vt:lpstr>
      <vt:lpstr>WHAT WE DID</vt:lpstr>
      <vt:lpstr>OUR PROCESS</vt:lpstr>
      <vt:lpstr>THE PROCESS </vt:lpstr>
      <vt:lpstr>CODE WALKTHROUGH</vt:lpstr>
      <vt:lpstr>WEBSITE</vt:lpstr>
      <vt:lpstr>MAP </vt:lpstr>
      <vt:lpstr>THE ANALYTICS</vt:lpstr>
      <vt:lpstr>PREDICTIONS </vt:lpstr>
      <vt:lpstr>CONCLUSION</vt:lpstr>
      <vt:lpstr>WHAT DID WE LEARN?</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SUPERFUND SITE MAPPING REVISITED: PREDICTIONS</dc:title>
  <dc:creator>Carl Mackensen</dc:creator>
  <cp:lastModifiedBy>Jack Craft</cp:lastModifiedBy>
  <cp:revision>4</cp:revision>
  <dcterms:created xsi:type="dcterms:W3CDTF">2020-10-13T19:56:36Z</dcterms:created>
  <dcterms:modified xsi:type="dcterms:W3CDTF">2020-10-14T22:59:19Z</dcterms:modified>
</cp:coreProperties>
</file>